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74" r:id="rId9"/>
    <p:sldId id="265" r:id="rId10"/>
    <p:sldId id="273" r:id="rId11"/>
    <p:sldId id="270" r:id="rId12"/>
    <p:sldId id="271" r:id="rId13"/>
  </p:sldIdLst>
  <p:sldSz cx="14630400" cy="8229600"/>
  <p:notesSz cx="8229600" cy="14630400"/>
  <p:embeddedFontLst>
    <p:embeddedFont>
      <p:font typeface="Funnel Display" panose="020B0604020202020204" charset="0"/>
      <p:regular r:id="rId15"/>
    </p:embeddedFont>
    <p:embeddedFont>
      <p:font typeface="Funnel Sans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15189B-3EE3-C679-6630-FD8A5FB41073}" v="395" dt="2025-12-05T16:57:46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ka .2" userId="S::kanika2@loyalistcollege.com::b79baedd-be7b-44bb-b941-266cae433fe3" providerId="AD" clId="Web-{076E1829-C0A8-CFC8-A1B4-94748345065B}"/>
    <pc:docChg chg="modSld">
      <pc:chgData name="Kanika .2" userId="S::kanika2@loyalistcollege.com::b79baedd-be7b-44bb-b941-266cae433fe3" providerId="AD" clId="Web-{076E1829-C0A8-CFC8-A1B4-94748345065B}" dt="2025-11-18T14:03:09.739" v="19" actId="20577"/>
      <pc:docMkLst>
        <pc:docMk/>
      </pc:docMkLst>
      <pc:sldChg chg="modSp">
        <pc:chgData name="Kanika .2" userId="S::kanika2@loyalistcollege.com::b79baedd-be7b-44bb-b941-266cae433fe3" providerId="AD" clId="Web-{076E1829-C0A8-CFC8-A1B4-94748345065B}" dt="2025-11-18T05:40:58.414" v="10" actId="14100"/>
        <pc:sldMkLst>
          <pc:docMk/>
          <pc:sldMk cId="0" sldId="257"/>
        </pc:sldMkLst>
        <pc:spChg chg="mod">
          <ac:chgData name="Kanika .2" userId="S::kanika2@loyalistcollege.com::b79baedd-be7b-44bb-b941-266cae433fe3" providerId="AD" clId="Web-{076E1829-C0A8-CFC8-A1B4-94748345065B}" dt="2025-11-18T05:40:24.116" v="2" actId="1410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30.304" v="3" actId="1410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35.991" v="4" actId="14100"/>
          <ac:spMkLst>
            <pc:docMk/>
            <pc:sldMk cId="0" sldId="257"/>
            <ac:spMk id="18" creationId="{00000000-0000-0000-0000-000000000000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58.414" v="10" actId="14100"/>
          <ac:spMkLst>
            <pc:docMk/>
            <pc:sldMk cId="0" sldId="257"/>
            <ac:spMk id="24" creationId="{4C198368-C594-A26D-9134-BB62FEAB57B4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46.179" v="7" actId="14100"/>
          <ac:spMkLst>
            <pc:docMk/>
            <pc:sldMk cId="0" sldId="257"/>
            <ac:spMk id="27" creationId="{72F924FF-2C31-580C-A2A8-DA89D0CC71C7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39.538" v="5" actId="14100"/>
          <ac:spMkLst>
            <pc:docMk/>
            <pc:sldMk cId="0" sldId="257"/>
            <ac:spMk id="30" creationId="{C174EBE4-5AB8-D394-D03E-0585075827E1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55.132" v="9" actId="14100"/>
          <ac:spMkLst>
            <pc:docMk/>
            <pc:sldMk cId="0" sldId="257"/>
            <ac:spMk id="39" creationId="{AEB3EA34-68ED-FEB7-6D51-F1C64F39A8CC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51.835" v="8" actId="14100"/>
          <ac:spMkLst>
            <pc:docMk/>
            <pc:sldMk cId="0" sldId="257"/>
            <ac:spMk id="42" creationId="{8979F0B7-0578-4AE8-91B1-8EB9EB3FD8D6}"/>
          </ac:spMkLst>
        </pc:spChg>
        <pc:spChg chg="mod">
          <ac:chgData name="Kanika .2" userId="S::kanika2@loyalistcollege.com::b79baedd-be7b-44bb-b941-266cae433fe3" providerId="AD" clId="Web-{076E1829-C0A8-CFC8-A1B4-94748345065B}" dt="2025-11-18T05:40:42.601" v="6" actId="14100"/>
          <ac:spMkLst>
            <pc:docMk/>
            <pc:sldMk cId="0" sldId="257"/>
            <ac:spMk id="45" creationId="{979CE1F2-A1F3-D809-3DFC-72C04695708A}"/>
          </ac:spMkLst>
        </pc:spChg>
      </pc:sldChg>
      <pc:sldChg chg="addSp delSp modSp">
        <pc:chgData name="Kanika .2" userId="S::kanika2@loyalistcollege.com::b79baedd-be7b-44bb-b941-266cae433fe3" providerId="AD" clId="Web-{076E1829-C0A8-CFC8-A1B4-94748345065B}" dt="2025-11-18T14:03:09.739" v="19" actId="20577"/>
        <pc:sldMkLst>
          <pc:docMk/>
          <pc:sldMk cId="0" sldId="258"/>
        </pc:sldMkLst>
        <pc:spChg chg="add del mod">
          <ac:chgData name="Kanika .2" userId="S::kanika2@loyalistcollege.com::b79baedd-be7b-44bb-b941-266cae433fe3" providerId="AD" clId="Web-{076E1829-C0A8-CFC8-A1B4-94748345065B}" dt="2025-11-18T14:03:09.739" v="19" actId="20577"/>
          <ac:spMkLst>
            <pc:docMk/>
            <pc:sldMk cId="0" sldId="258"/>
            <ac:spMk id="32" creationId="{6F24B99D-A090-1202-EE61-956C076B904D}"/>
          </ac:spMkLst>
        </pc:spChg>
      </pc:sldChg>
      <pc:sldChg chg="modSp">
        <pc:chgData name="Kanika .2" userId="S::kanika2@loyalistcollege.com::b79baedd-be7b-44bb-b941-266cae433fe3" providerId="AD" clId="Web-{076E1829-C0A8-CFC8-A1B4-94748345065B}" dt="2025-11-18T13:56:15.543" v="16" actId="1076"/>
        <pc:sldMkLst>
          <pc:docMk/>
          <pc:sldMk cId="0" sldId="265"/>
        </pc:sldMkLst>
        <pc:spChg chg="mod">
          <ac:chgData name="Kanika .2" userId="S::kanika2@loyalistcollege.com::b79baedd-be7b-44bb-b941-266cae433fe3" providerId="AD" clId="Web-{076E1829-C0A8-CFC8-A1B4-94748345065B}" dt="2025-11-18T13:56:15.543" v="16" actId="1076"/>
          <ac:spMkLst>
            <pc:docMk/>
            <pc:sldMk cId="0" sldId="265"/>
            <ac:spMk id="3" creationId="{00000000-0000-0000-0000-000000000000}"/>
          </ac:spMkLst>
        </pc:spChg>
      </pc:sldChg>
    </pc:docChg>
  </pc:docChgLst>
  <pc:docChgLst>
    <pc:chgData name="Kanika .2" userId="S::kanika2@loyalistcollege.com::b79baedd-be7b-44bb-b941-266cae433fe3" providerId="AD" clId="Web-{2EC23BA8-5660-1EAC-AF03-AB247D3C00C7}"/>
    <pc:docChg chg="modSld">
      <pc:chgData name="Kanika .2" userId="S::kanika2@loyalistcollege.com::b79baedd-be7b-44bb-b941-266cae433fe3" providerId="AD" clId="Web-{2EC23BA8-5660-1EAC-AF03-AB247D3C00C7}" dt="2025-11-18T04:42:09.667" v="79" actId="20577"/>
      <pc:docMkLst>
        <pc:docMk/>
      </pc:docMkLst>
      <pc:sldChg chg="modSp">
        <pc:chgData name="Kanika .2" userId="S::kanika2@loyalistcollege.com::b79baedd-be7b-44bb-b941-266cae433fe3" providerId="AD" clId="Web-{2EC23BA8-5660-1EAC-AF03-AB247D3C00C7}" dt="2025-11-18T04:31:21.463" v="54" actId="1076"/>
        <pc:sldMkLst>
          <pc:docMk/>
          <pc:sldMk cId="0" sldId="258"/>
        </pc:sldMkLst>
        <pc:spChg chg="mod">
          <ac:chgData name="Kanika .2" userId="S::kanika2@loyalistcollege.com::b79baedd-be7b-44bb-b941-266cae433fe3" providerId="AD" clId="Web-{2EC23BA8-5660-1EAC-AF03-AB247D3C00C7}" dt="2025-11-18T04:31:21.463" v="54" actId="1076"/>
          <ac:spMkLst>
            <pc:docMk/>
            <pc:sldMk cId="0" sldId="258"/>
            <ac:spMk id="30" creationId="{7C9D9A1B-584C-A704-95FB-5B404F159FC8}"/>
          </ac:spMkLst>
        </pc:spChg>
        <pc:spChg chg="mod">
          <ac:chgData name="Kanika .2" userId="S::kanika2@loyalistcollege.com::b79baedd-be7b-44bb-b941-266cae433fe3" providerId="AD" clId="Web-{2EC23BA8-5660-1EAC-AF03-AB247D3C00C7}" dt="2025-11-18T03:01:51.875" v="13" actId="14100"/>
          <ac:spMkLst>
            <pc:docMk/>
            <pc:sldMk cId="0" sldId="258"/>
            <ac:spMk id="31" creationId="{04E17316-242D-5734-E524-0267C481FF67}"/>
          </ac:spMkLst>
        </pc:spChg>
        <pc:spChg chg="mod">
          <ac:chgData name="Kanika .2" userId="S::kanika2@loyalistcollege.com::b79baedd-be7b-44bb-b941-266cae433fe3" providerId="AD" clId="Web-{2EC23BA8-5660-1EAC-AF03-AB247D3C00C7}" dt="2025-11-18T03:02:03.625" v="17" actId="20577"/>
          <ac:spMkLst>
            <pc:docMk/>
            <pc:sldMk cId="0" sldId="258"/>
            <ac:spMk id="32" creationId="{6F24B99D-A090-1202-EE61-956C076B904D}"/>
          </ac:spMkLst>
        </pc:spChg>
        <pc:spChg chg="mod">
          <ac:chgData name="Kanika .2" userId="S::kanika2@loyalistcollege.com::b79baedd-be7b-44bb-b941-266cae433fe3" providerId="AD" clId="Web-{2EC23BA8-5660-1EAC-AF03-AB247D3C00C7}" dt="2025-11-18T02:50:39.920" v="3" actId="14100"/>
          <ac:spMkLst>
            <pc:docMk/>
            <pc:sldMk cId="0" sldId="258"/>
            <ac:spMk id="38" creationId="{5CE098D7-82E2-8CD6-CF41-E78BB13004E7}"/>
          </ac:spMkLst>
        </pc:spChg>
        <pc:spChg chg="mod">
          <ac:chgData name="Kanika .2" userId="S::kanika2@loyalistcollege.com::b79baedd-be7b-44bb-b941-266cae433fe3" providerId="AD" clId="Web-{2EC23BA8-5660-1EAC-AF03-AB247D3C00C7}" dt="2025-11-18T03:01:47.844" v="12" actId="20577"/>
          <ac:spMkLst>
            <pc:docMk/>
            <pc:sldMk cId="0" sldId="258"/>
            <ac:spMk id="40" creationId="{5F80236D-CFD9-A55A-5166-81C6D1B4C101}"/>
          </ac:spMkLst>
        </pc:spChg>
        <pc:picChg chg="mod">
          <ac:chgData name="Kanika .2" userId="S::kanika2@loyalistcollege.com::b79baedd-be7b-44bb-b941-266cae433fe3" providerId="AD" clId="Web-{2EC23BA8-5660-1EAC-AF03-AB247D3C00C7}" dt="2025-11-18T03:01:16.016" v="6" actId="1076"/>
          <ac:picMkLst>
            <pc:docMk/>
            <pc:sldMk cId="0" sldId="258"/>
            <ac:picMk id="44" creationId="{32219646-EEB1-BC70-7387-2BDB45212548}"/>
          </ac:picMkLst>
        </pc:picChg>
        <pc:picChg chg="mod">
          <ac:chgData name="Kanika .2" userId="S::kanika2@loyalistcollege.com::b79baedd-be7b-44bb-b941-266cae433fe3" providerId="AD" clId="Web-{2EC23BA8-5660-1EAC-AF03-AB247D3C00C7}" dt="2025-11-18T03:01:19.953" v="7" actId="1076"/>
          <ac:picMkLst>
            <pc:docMk/>
            <pc:sldMk cId="0" sldId="258"/>
            <ac:picMk id="45" creationId="{30187952-6949-005A-5890-78BE43043049}"/>
          </ac:picMkLst>
        </pc:picChg>
        <pc:picChg chg="mod">
          <ac:chgData name="Kanika .2" userId="S::kanika2@loyalistcollege.com::b79baedd-be7b-44bb-b941-266cae433fe3" providerId="AD" clId="Web-{2EC23BA8-5660-1EAC-AF03-AB247D3C00C7}" dt="2025-11-18T04:31:12.697" v="53" actId="1076"/>
          <ac:picMkLst>
            <pc:docMk/>
            <pc:sldMk cId="0" sldId="258"/>
            <ac:picMk id="46" creationId="{35AE1C88-3DC5-1329-3694-8F9C1C6AD04A}"/>
          </ac:picMkLst>
        </pc:picChg>
      </pc:sldChg>
      <pc:sldChg chg="modSp">
        <pc:chgData name="Kanika .2" userId="S::kanika2@loyalistcollege.com::b79baedd-be7b-44bb-b941-266cae433fe3" providerId="AD" clId="Web-{2EC23BA8-5660-1EAC-AF03-AB247D3C00C7}" dt="2025-11-18T04:13:44.941" v="52" actId="14100"/>
        <pc:sldMkLst>
          <pc:docMk/>
          <pc:sldMk cId="0" sldId="262"/>
        </pc:sldMkLst>
        <pc:spChg chg="mod">
          <ac:chgData name="Kanika .2" userId="S::kanika2@loyalistcollege.com::b79baedd-be7b-44bb-b941-266cae433fe3" providerId="AD" clId="Web-{2EC23BA8-5660-1EAC-AF03-AB247D3C00C7}" dt="2025-11-18T04:12:14.794" v="41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17.557" v="3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37.151" v="36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04.697" v="31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00.416" v="30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2:28.779" v="44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2:40.421" v="46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2:35.718" v="45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3:10.236" v="51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44.385" v="37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1:50.026" v="38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2:01.027" v="39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2:07.762" v="40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Kanika .2" userId="S::kanika2@loyalistcollege.com::b79baedd-be7b-44bb-b941-266cae433fe3" providerId="AD" clId="Web-{2EC23BA8-5660-1EAC-AF03-AB247D3C00C7}" dt="2025-11-18T04:13:44.941" v="52" actId="14100"/>
          <ac:spMkLst>
            <pc:docMk/>
            <pc:sldMk cId="0" sldId="262"/>
            <ac:spMk id="17" creationId="{00000000-0000-0000-0000-000000000000}"/>
          </ac:spMkLst>
        </pc:spChg>
        <pc:picChg chg="mod">
          <ac:chgData name="Kanika .2" userId="S::kanika2@loyalistcollege.com::b79baedd-be7b-44bb-b941-266cae433fe3" providerId="AD" clId="Web-{2EC23BA8-5660-1EAC-AF03-AB247D3C00C7}" dt="2025-11-18T04:10:34.134" v="27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modSp">
        <pc:chgData name="Kanika .2" userId="S::kanika2@loyalistcollege.com::b79baedd-be7b-44bb-b941-266cae433fe3" providerId="AD" clId="Web-{2EC23BA8-5660-1EAC-AF03-AB247D3C00C7}" dt="2025-11-18T04:42:09.667" v="79" actId="20577"/>
        <pc:sldMkLst>
          <pc:docMk/>
          <pc:sldMk cId="3771206947" sldId="274"/>
        </pc:sldMkLst>
        <pc:spChg chg="mod">
          <ac:chgData name="Kanika .2" userId="S::kanika2@loyalistcollege.com::b79baedd-be7b-44bb-b941-266cae433fe3" providerId="AD" clId="Web-{2EC23BA8-5660-1EAC-AF03-AB247D3C00C7}" dt="2025-11-18T04:42:09.667" v="79" actId="20577"/>
          <ac:spMkLst>
            <pc:docMk/>
            <pc:sldMk cId="3771206947" sldId="274"/>
            <ac:spMk id="3" creationId="{8B74A55F-BCDC-DFFC-47FA-133E0D84E60A}"/>
          </ac:spMkLst>
        </pc:spChg>
        <pc:spChg chg="mod">
          <ac:chgData name="Kanika .2" userId="S::kanika2@loyalistcollege.com::b79baedd-be7b-44bb-b941-266cae433fe3" providerId="AD" clId="Web-{2EC23BA8-5660-1EAC-AF03-AB247D3C00C7}" dt="2025-11-18T04:41:28.057" v="71" actId="1076"/>
          <ac:spMkLst>
            <pc:docMk/>
            <pc:sldMk cId="3771206947" sldId="274"/>
            <ac:spMk id="4" creationId="{64D7142D-2CF8-94CA-1693-7F12E10DA016}"/>
          </ac:spMkLst>
        </pc:spChg>
        <pc:spChg chg="mod">
          <ac:chgData name="Kanika .2" userId="S::kanika2@loyalistcollege.com::b79baedd-be7b-44bb-b941-266cae433fe3" providerId="AD" clId="Web-{2EC23BA8-5660-1EAC-AF03-AB247D3C00C7}" dt="2025-11-18T04:42:03.604" v="78" actId="20577"/>
          <ac:spMkLst>
            <pc:docMk/>
            <pc:sldMk cId="3771206947" sldId="274"/>
            <ac:spMk id="11" creationId="{B9C34819-480A-E56D-F8C3-E88064551BA8}"/>
          </ac:spMkLst>
        </pc:spChg>
        <pc:spChg chg="mod">
          <ac:chgData name="Kanika .2" userId="S::kanika2@loyalistcollege.com::b79baedd-be7b-44bb-b941-266cae433fe3" providerId="AD" clId="Web-{2EC23BA8-5660-1EAC-AF03-AB247D3C00C7}" dt="2025-11-18T04:41:40.604" v="73" actId="1076"/>
          <ac:spMkLst>
            <pc:docMk/>
            <pc:sldMk cId="3771206947" sldId="274"/>
            <ac:spMk id="12" creationId="{C44F308F-D9F2-6248-76C1-72CB7A0297D0}"/>
          </ac:spMkLst>
        </pc:spChg>
        <pc:picChg chg="mod">
          <ac:chgData name="Kanika .2" userId="S::kanika2@loyalistcollege.com::b79baedd-be7b-44bb-b941-266cae433fe3" providerId="AD" clId="Web-{2EC23BA8-5660-1EAC-AF03-AB247D3C00C7}" dt="2025-11-18T04:40:00.150" v="55" actId="1076"/>
          <ac:picMkLst>
            <pc:docMk/>
            <pc:sldMk cId="3771206947" sldId="274"/>
            <ac:picMk id="17" creationId="{209E2ABF-6595-71F9-9A6B-3ABE62D46976}"/>
          </ac:picMkLst>
        </pc:picChg>
        <pc:picChg chg="mod">
          <ac:chgData name="Kanika .2" userId="S::kanika2@loyalistcollege.com::b79baedd-be7b-44bb-b941-266cae433fe3" providerId="AD" clId="Web-{2EC23BA8-5660-1EAC-AF03-AB247D3C00C7}" dt="2025-11-18T04:40:11.462" v="57" actId="1076"/>
          <ac:picMkLst>
            <pc:docMk/>
            <pc:sldMk cId="3771206947" sldId="274"/>
            <ac:picMk id="19" creationId="{6DEE11A6-BBC4-AA23-9AD7-BC6D8D8C6F1F}"/>
          </ac:picMkLst>
        </pc:picChg>
      </pc:sldChg>
    </pc:docChg>
  </pc:docChgLst>
  <pc:docChgLst>
    <pc:chgData name="Harsha Vardhan Reddy Abbavaram5" userId="S::harshavardhanredd5@loyalistcollege.com::442b1d40-8eb5-41be-92a5-c240532e2999" providerId="AD" clId="Web-{3DC885AB-3E47-A968-3962-CE3BC9AC1398}"/>
    <pc:docChg chg="addSld delSld modSld">
      <pc:chgData name="Harsha Vardhan Reddy Abbavaram5" userId="S::harshavardhanredd5@loyalistcollege.com::442b1d40-8eb5-41be-92a5-c240532e2999" providerId="AD" clId="Web-{3DC885AB-3E47-A968-3962-CE3BC9AC1398}" dt="2025-11-18T04:14:50.129" v="187" actId="20577"/>
      <pc:docMkLst>
        <pc:docMk/>
      </pc:docMkLst>
      <pc:sldChg chg="addSp delSp modSp add replId">
        <pc:chgData name="Harsha Vardhan Reddy Abbavaram5" userId="S::harshavardhanredd5@loyalistcollege.com::442b1d40-8eb5-41be-92a5-c240532e2999" providerId="AD" clId="Web-{3DC885AB-3E47-A968-3962-CE3BC9AC1398}" dt="2025-11-18T04:14:50.129" v="187" actId="20577"/>
        <pc:sldMkLst>
          <pc:docMk/>
          <pc:sldMk cId="3771206947" sldId="274"/>
        </pc:sldMkLst>
        <pc:spChg chg="mod">
          <ac:chgData name="Harsha Vardhan Reddy Abbavaram5" userId="S::harshavardhanredd5@loyalistcollege.com::442b1d40-8eb5-41be-92a5-c240532e2999" providerId="AD" clId="Web-{3DC885AB-3E47-A968-3962-CE3BC9AC1398}" dt="2025-11-18T04:04:21.856" v="97" actId="20577"/>
          <ac:spMkLst>
            <pc:docMk/>
            <pc:sldMk cId="3771206947" sldId="274"/>
            <ac:spMk id="2" creationId="{631B4DFA-05D6-DFA3-33F9-2373082FA130}"/>
          </ac:spMkLst>
        </pc:spChg>
        <pc:spChg chg="mod">
          <ac:chgData name="Harsha Vardhan Reddy Abbavaram5" userId="S::harshavardhanredd5@loyalistcollege.com::442b1d40-8eb5-41be-92a5-c240532e2999" providerId="AD" clId="Web-{3DC885AB-3E47-A968-3962-CE3BC9AC1398}" dt="2025-11-18T04:14:32.958" v="181" actId="20577"/>
          <ac:spMkLst>
            <pc:docMk/>
            <pc:sldMk cId="3771206947" sldId="274"/>
            <ac:spMk id="3" creationId="{8B74A55F-BCDC-DFFC-47FA-133E0D84E60A}"/>
          </ac:spMkLst>
        </pc:spChg>
        <pc:spChg chg="mod">
          <ac:chgData name="Harsha Vardhan Reddy Abbavaram5" userId="S::harshavardhanredd5@loyalistcollege.com::442b1d40-8eb5-41be-92a5-c240532e2999" providerId="AD" clId="Web-{3DC885AB-3E47-A968-3962-CE3BC9AC1398}" dt="2025-11-18T04:14:39.129" v="183" actId="20577"/>
          <ac:spMkLst>
            <pc:docMk/>
            <pc:sldMk cId="3771206947" sldId="274"/>
            <ac:spMk id="4" creationId="{64D7142D-2CF8-94CA-1693-7F12E10DA016}"/>
          </ac:spMkLst>
        </pc:spChg>
        <pc:spChg chg="mod">
          <ac:chgData name="Harsha Vardhan Reddy Abbavaram5" userId="S::harshavardhanredd5@loyalistcollege.com::442b1d40-8eb5-41be-92a5-c240532e2999" providerId="AD" clId="Web-{3DC885AB-3E47-A968-3962-CE3BC9AC1398}" dt="2025-11-18T04:14:45.223" v="185" actId="20577"/>
          <ac:spMkLst>
            <pc:docMk/>
            <pc:sldMk cId="3771206947" sldId="274"/>
            <ac:spMk id="11" creationId="{B9C34819-480A-E56D-F8C3-E88064551BA8}"/>
          </ac:spMkLst>
        </pc:spChg>
        <pc:spChg chg="mod">
          <ac:chgData name="Harsha Vardhan Reddy Abbavaram5" userId="S::harshavardhanredd5@loyalistcollege.com::442b1d40-8eb5-41be-92a5-c240532e2999" providerId="AD" clId="Web-{3DC885AB-3E47-A968-3962-CE3BC9AC1398}" dt="2025-11-18T04:14:50.129" v="187" actId="20577"/>
          <ac:spMkLst>
            <pc:docMk/>
            <pc:sldMk cId="3771206947" sldId="274"/>
            <ac:spMk id="12" creationId="{C44F308F-D9F2-6248-76C1-72CB7A0297D0}"/>
          </ac:spMkLst>
        </pc:spChg>
      </pc:sldChg>
    </pc:docChg>
  </pc:docChgLst>
  <pc:docChgLst>
    <pc:chgData name="Amruth Raj Manchikanti" userId="6b0075f8-ad74-4112-906b-2a11168a8411" providerId="ADAL" clId="{1226E878-10C6-47B9-9C36-A8A41938BABA}"/>
    <pc:docChg chg="undo redo custSel addSld delSld modSld modMainMaster">
      <pc:chgData name="Amruth Raj Manchikanti" userId="6b0075f8-ad74-4112-906b-2a11168a8411" providerId="ADAL" clId="{1226E878-10C6-47B9-9C36-A8A41938BABA}" dt="2025-11-18T05:10:27.140" v="1414" actId="1582"/>
      <pc:docMkLst>
        <pc:docMk/>
      </pc:docMkLst>
      <pc:sldChg chg="addSp delSp modSp mod">
        <pc:chgData name="Amruth Raj Manchikanti" userId="6b0075f8-ad74-4112-906b-2a11168a8411" providerId="ADAL" clId="{1226E878-10C6-47B9-9C36-A8A41938BABA}" dt="2025-11-18T05:08:17.179" v="1399" actId="255"/>
        <pc:sldMkLst>
          <pc:docMk/>
          <pc:sldMk cId="0" sldId="256"/>
        </pc:sldMkLst>
        <pc:spChg chg="mod">
          <ac:chgData name="Amruth Raj Manchikanti" userId="6b0075f8-ad74-4112-906b-2a11168a8411" providerId="ADAL" clId="{1226E878-10C6-47B9-9C36-A8A41938BABA}" dt="2025-11-18T05:08:17.179" v="1399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5:02:28.743" v="1398" actId="1076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Amruth Raj Manchikanti" userId="6b0075f8-ad74-4112-906b-2a11168a8411" providerId="ADAL" clId="{1226E878-10C6-47B9-9C36-A8A41938BABA}" dt="2025-11-18T01:48:47.326" v="19" actId="1076"/>
          <ac:picMkLst>
            <pc:docMk/>
            <pc:sldMk cId="0" sldId="256"/>
            <ac:picMk id="6" creationId="{9CD6A95A-EFAC-3F49-4F31-B772C8E7A397}"/>
          </ac:picMkLst>
        </pc:picChg>
      </pc:sldChg>
      <pc:sldChg chg="addSp delSp modSp mod">
        <pc:chgData name="Amruth Raj Manchikanti" userId="6b0075f8-ad74-4112-906b-2a11168a8411" providerId="ADAL" clId="{1226E878-10C6-47B9-9C36-A8A41938BABA}" dt="2025-11-18T04:57:34.701" v="1391" actId="1076"/>
        <pc:sldMkLst>
          <pc:docMk/>
          <pc:sldMk cId="0" sldId="257"/>
        </pc:sldMkLst>
        <pc:spChg chg="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4:16:24.751" v="1101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4:16:29.887" v="1102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4:16:33.700" v="1103" actId="14100"/>
          <ac:spMkLst>
            <pc:docMk/>
            <pc:sldMk cId="0" sldId="257"/>
            <ac:spMk id="9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3:38.127" v="500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3:47.759" v="519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3:55.705" v="533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20" creationId="{00000000-0000-0000-0000-000000000000}"/>
          </ac:spMkLst>
        </pc:spChg>
        <pc:spChg chg="add mod">
          <ac:chgData name="Amruth Raj Manchikanti" userId="6b0075f8-ad74-4112-906b-2a11168a8411" providerId="ADAL" clId="{1226E878-10C6-47B9-9C36-A8A41938BABA}" dt="2025-11-18T02:44:40.024" v="575" actId="20577"/>
          <ac:spMkLst>
            <pc:docMk/>
            <pc:sldMk cId="0" sldId="257"/>
            <ac:spMk id="24" creationId="{4C198368-C594-A26D-9134-BB62FEAB57B4}"/>
          </ac:spMkLst>
        </pc:spChg>
        <pc:spChg chg="add 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25" creationId="{EDADC32F-FF34-A783-B091-6FDBA25E7B67}"/>
          </ac:spMkLst>
        </pc:spChg>
        <pc:spChg chg="add mod">
          <ac:chgData name="Amruth Raj Manchikanti" userId="6b0075f8-ad74-4112-906b-2a11168a8411" providerId="ADAL" clId="{1226E878-10C6-47B9-9C36-A8A41938BABA}" dt="2025-11-18T02:44:12.420" v="553" actId="20577"/>
          <ac:spMkLst>
            <pc:docMk/>
            <pc:sldMk cId="0" sldId="257"/>
            <ac:spMk id="26" creationId="{366FFD2D-1278-BE1F-0B53-092E95D2297A}"/>
          </ac:spMkLst>
        </pc:spChg>
        <pc:spChg chg="add mod">
          <ac:chgData name="Amruth Raj Manchikanti" userId="6b0075f8-ad74-4112-906b-2a11168a8411" providerId="ADAL" clId="{1226E878-10C6-47B9-9C36-A8A41938BABA}" dt="2025-11-18T01:49:42.478" v="30" actId="20577"/>
          <ac:spMkLst>
            <pc:docMk/>
            <pc:sldMk cId="0" sldId="257"/>
            <ac:spMk id="27" creationId="{72F924FF-2C31-580C-A2A8-DA89D0CC71C7}"/>
          </ac:spMkLst>
        </pc:spChg>
        <pc:spChg chg="add 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28" creationId="{02DE0918-921E-987A-F144-93BB3FB25C1A}"/>
          </ac:spMkLst>
        </pc:spChg>
        <pc:spChg chg="add mod">
          <ac:chgData name="Amruth Raj Manchikanti" userId="6b0075f8-ad74-4112-906b-2a11168a8411" providerId="ADAL" clId="{1226E878-10C6-47B9-9C36-A8A41938BABA}" dt="2025-11-18T04:54:25.540" v="1387" actId="20577"/>
          <ac:spMkLst>
            <pc:docMk/>
            <pc:sldMk cId="0" sldId="257"/>
            <ac:spMk id="29" creationId="{7F903CF3-3F30-6E7A-5F9D-D6D86B849316}"/>
          </ac:spMkLst>
        </pc:spChg>
        <pc:spChg chg="add 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30" creationId="{C174EBE4-5AB8-D394-D03E-0585075827E1}"/>
          </ac:spMkLst>
        </pc:spChg>
        <pc:spChg chg="add mod">
          <ac:chgData name="Amruth Raj Manchikanti" userId="6b0075f8-ad74-4112-906b-2a11168a8411" providerId="ADAL" clId="{1226E878-10C6-47B9-9C36-A8A41938BABA}" dt="2025-11-18T01:49:30.856" v="24" actId="1076"/>
          <ac:spMkLst>
            <pc:docMk/>
            <pc:sldMk cId="0" sldId="257"/>
            <ac:spMk id="31" creationId="{E3776AB5-C148-AE9B-814B-BAC0340843FA}"/>
          </ac:spMkLst>
        </pc:spChg>
        <pc:spChg chg="add mod">
          <ac:chgData name="Amruth Raj Manchikanti" userId="6b0075f8-ad74-4112-906b-2a11168a8411" providerId="ADAL" clId="{1226E878-10C6-47B9-9C36-A8A41938BABA}" dt="2025-11-18T02:47:53.763" v="705" actId="20577"/>
          <ac:spMkLst>
            <pc:docMk/>
            <pc:sldMk cId="0" sldId="257"/>
            <ac:spMk id="32" creationId="{3EE8D03F-06E8-22DB-074E-C275E19DDCAD}"/>
          </ac:spMkLst>
        </pc:spChg>
        <pc:spChg chg="add mod">
          <ac:chgData name="Amruth Raj Manchikanti" userId="6b0075f8-ad74-4112-906b-2a11168a8411" providerId="ADAL" clId="{1226E878-10C6-47B9-9C36-A8A41938BABA}" dt="2025-11-18T02:46:31.224" v="599" actId="20577"/>
          <ac:spMkLst>
            <pc:docMk/>
            <pc:sldMk cId="0" sldId="257"/>
            <ac:spMk id="39" creationId="{AEB3EA34-68ED-FEB7-6D51-F1C64F39A8CC}"/>
          </ac:spMkLst>
        </pc:spChg>
        <pc:spChg chg="add mod">
          <ac:chgData name="Amruth Raj Manchikanti" userId="6b0075f8-ad74-4112-906b-2a11168a8411" providerId="ADAL" clId="{1226E878-10C6-47B9-9C36-A8A41938BABA}" dt="2025-11-18T02:46:23.677" v="597" actId="1076"/>
          <ac:spMkLst>
            <pc:docMk/>
            <pc:sldMk cId="0" sldId="257"/>
            <ac:spMk id="40" creationId="{CA951EE7-26BD-1BEF-D913-7B397E00F686}"/>
          </ac:spMkLst>
        </pc:spChg>
        <pc:spChg chg="add 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41" creationId="{82079E78-5D3E-F929-BC1C-940BBB9B35CC}"/>
          </ac:spMkLst>
        </pc:spChg>
        <pc:spChg chg="add mod">
          <ac:chgData name="Amruth Raj Manchikanti" userId="6b0075f8-ad74-4112-906b-2a11168a8411" providerId="ADAL" clId="{1226E878-10C6-47B9-9C36-A8A41938BABA}" dt="2025-11-18T02:46:34.384" v="603" actId="20577"/>
          <ac:spMkLst>
            <pc:docMk/>
            <pc:sldMk cId="0" sldId="257"/>
            <ac:spMk id="42" creationId="{8979F0B7-0578-4AE8-91B1-8EB9EB3FD8D6}"/>
          </ac:spMkLst>
        </pc:spChg>
        <pc:spChg chg="add mod">
          <ac:chgData name="Amruth Raj Manchikanti" userId="6b0075f8-ad74-4112-906b-2a11168a8411" providerId="ADAL" clId="{1226E878-10C6-47B9-9C36-A8A41938BABA}" dt="2025-11-18T02:46:23.677" v="597" actId="1076"/>
          <ac:spMkLst>
            <pc:docMk/>
            <pc:sldMk cId="0" sldId="257"/>
            <ac:spMk id="43" creationId="{F925FE0F-11E4-3853-129E-32FD35EAADE7}"/>
          </ac:spMkLst>
        </pc:spChg>
        <pc:spChg chg="add mod">
          <ac:chgData name="Amruth Raj Manchikanti" userId="6b0075f8-ad74-4112-906b-2a11168a8411" providerId="ADAL" clId="{1226E878-10C6-47B9-9C36-A8A41938BABA}" dt="2025-11-18T02:49:58.881" v="719" actId="20577"/>
          <ac:spMkLst>
            <pc:docMk/>
            <pc:sldMk cId="0" sldId="257"/>
            <ac:spMk id="44" creationId="{37C4038B-A4C4-C250-963E-7E335C588601}"/>
          </ac:spMkLst>
        </pc:spChg>
        <pc:spChg chg="add mod">
          <ac:chgData name="Amruth Raj Manchikanti" userId="6b0075f8-ad74-4112-906b-2a11168a8411" providerId="ADAL" clId="{1226E878-10C6-47B9-9C36-A8A41938BABA}" dt="2025-11-18T02:46:37.574" v="607" actId="20577"/>
          <ac:spMkLst>
            <pc:docMk/>
            <pc:sldMk cId="0" sldId="257"/>
            <ac:spMk id="45" creationId="{979CE1F2-A1F3-D809-3DFC-72C04695708A}"/>
          </ac:spMkLst>
        </pc:spChg>
        <pc:spChg chg="add mod">
          <ac:chgData name="Amruth Raj Manchikanti" userId="6b0075f8-ad74-4112-906b-2a11168a8411" providerId="ADAL" clId="{1226E878-10C6-47B9-9C36-A8A41938BABA}" dt="2025-11-18T02:46:23.677" v="597" actId="1076"/>
          <ac:spMkLst>
            <pc:docMk/>
            <pc:sldMk cId="0" sldId="257"/>
            <ac:spMk id="46" creationId="{71B14267-42E5-27E8-A040-02460A1D094B}"/>
          </ac:spMkLst>
        </pc:spChg>
        <pc:spChg chg="add mod">
          <ac:chgData name="Amruth Raj Manchikanti" userId="6b0075f8-ad74-4112-906b-2a11168a8411" providerId="ADAL" clId="{1226E878-10C6-47B9-9C36-A8A41938BABA}" dt="2025-11-18T02:47:40.024" v="693" actId="1076"/>
          <ac:spMkLst>
            <pc:docMk/>
            <pc:sldMk cId="0" sldId="257"/>
            <ac:spMk id="47" creationId="{FCC98DF7-7FA8-FD3D-4C8D-D7559A004F93}"/>
          </ac:spMkLst>
        </pc:spChg>
        <pc:spChg chg="add mod">
          <ac:chgData name="Amruth Raj Manchikanti" userId="6b0075f8-ad74-4112-906b-2a11168a8411" providerId="ADAL" clId="{1226E878-10C6-47B9-9C36-A8A41938BABA}" dt="2025-11-18T04:57:34.701" v="1391" actId="1076"/>
          <ac:spMkLst>
            <pc:docMk/>
            <pc:sldMk cId="0" sldId="257"/>
            <ac:spMk id="48" creationId="{8A684C59-BD3F-6D7C-D2FB-FC58637130A8}"/>
          </ac:spMkLst>
        </pc:spChg>
      </pc:sldChg>
      <pc:sldChg chg="addSp delSp modSp mod">
        <pc:chgData name="Amruth Raj Manchikanti" userId="6b0075f8-ad74-4112-906b-2a11168a8411" providerId="ADAL" clId="{1226E878-10C6-47B9-9C36-A8A41938BABA}" dt="2025-11-18T05:10:27.140" v="1414" actId="1582"/>
        <pc:sldMkLst>
          <pc:docMk/>
          <pc:sldMk cId="0" sldId="258"/>
        </pc:sldMkLst>
        <pc:spChg chg="add mod">
          <ac:chgData name="Amruth Raj Manchikanti" userId="6b0075f8-ad74-4112-906b-2a11168a8411" providerId="ADAL" clId="{1226E878-10C6-47B9-9C36-A8A41938BABA}" dt="2025-11-18T02:27:06.756" v="158" actId="1076"/>
          <ac:spMkLst>
            <pc:docMk/>
            <pc:sldMk cId="0" sldId="258"/>
            <ac:spMk id="29" creationId="{D8F011FB-D228-84AA-F4B4-66EDBCCE1F01}"/>
          </ac:spMkLst>
        </pc:spChg>
        <pc:spChg chg="mod">
          <ac:chgData name="Amruth Raj Manchikanti" userId="6b0075f8-ad74-4112-906b-2a11168a8411" providerId="ADAL" clId="{1226E878-10C6-47B9-9C36-A8A41938BABA}" dt="2025-11-18T02:28:15.282" v="194" actId="20577"/>
          <ac:spMkLst>
            <pc:docMk/>
            <pc:sldMk cId="0" sldId="258"/>
            <ac:spMk id="30" creationId="{7C9D9A1B-584C-A704-95FB-5B404F159FC8}"/>
          </ac:spMkLst>
        </pc:spChg>
        <pc:spChg chg="add mod">
          <ac:chgData name="Amruth Raj Manchikanti" userId="6b0075f8-ad74-4112-906b-2a11168a8411" providerId="ADAL" clId="{1226E878-10C6-47B9-9C36-A8A41938BABA}" dt="2025-11-18T02:28:57.060" v="203" actId="1076"/>
          <ac:spMkLst>
            <pc:docMk/>
            <pc:sldMk cId="0" sldId="258"/>
            <ac:spMk id="31" creationId="{04E17316-242D-5734-E524-0267C481FF67}"/>
          </ac:spMkLst>
        </pc:spChg>
        <pc:spChg chg="add mod">
          <ac:chgData name="Amruth Raj Manchikanti" userId="6b0075f8-ad74-4112-906b-2a11168a8411" providerId="ADAL" clId="{1226E878-10C6-47B9-9C36-A8A41938BABA}" dt="2025-11-18T02:29:04.752" v="204" actId="1076"/>
          <ac:spMkLst>
            <pc:docMk/>
            <pc:sldMk cId="0" sldId="258"/>
            <ac:spMk id="32" creationId="{6F24B99D-A090-1202-EE61-956C076B904D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3" creationId="{F0BAE791-493F-706F-FE6C-D43A4C71CE0F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4" creationId="{0460B881-49EA-9B44-400F-475FD4BC3B15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6" creationId="{ABFBC229-929C-A4E6-72F9-BD30CE9309EB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7" creationId="{CC96917A-CA10-E871-B6ED-E79E987E8201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8" creationId="{5CE098D7-82E2-8CD6-CF41-E78BB13004E7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39" creationId="{6FB29A02-F147-B64C-7B1F-9D96D835EB71}"/>
          </ac:spMkLst>
        </pc:spChg>
        <pc:spChg chg="mod">
          <ac:chgData name="Amruth Raj Manchikanti" userId="6b0075f8-ad74-4112-906b-2a11168a8411" providerId="ADAL" clId="{1226E878-10C6-47B9-9C36-A8A41938BABA}" dt="2025-11-18T02:27:42.322" v="161" actId="1076"/>
          <ac:spMkLst>
            <pc:docMk/>
            <pc:sldMk cId="0" sldId="258"/>
            <ac:spMk id="40" creationId="{5F80236D-CFD9-A55A-5166-81C6D1B4C101}"/>
          </ac:spMkLst>
        </pc:spChg>
        <pc:spChg chg="add mod">
          <ac:chgData name="Amruth Raj Manchikanti" userId="6b0075f8-ad74-4112-906b-2a11168a8411" providerId="ADAL" clId="{1226E878-10C6-47B9-9C36-A8A41938BABA}" dt="2025-11-18T02:15:39.618" v="154" actId="207"/>
          <ac:spMkLst>
            <pc:docMk/>
            <pc:sldMk cId="0" sldId="258"/>
            <ac:spMk id="41" creationId="{B1641534-DAE7-1E5C-A09A-12BE4B06CC59}"/>
          </ac:spMkLst>
        </pc:spChg>
        <pc:picChg chg="mod">
          <ac:chgData name="Amruth Raj Manchikanti" userId="6b0075f8-ad74-4112-906b-2a11168a8411" providerId="ADAL" clId="{1226E878-10C6-47B9-9C36-A8A41938BABA}" dt="2025-11-18T05:10:21.440" v="1413" actId="1582"/>
          <ac:picMkLst>
            <pc:docMk/>
            <pc:sldMk cId="0" sldId="258"/>
            <ac:picMk id="42" creationId="{BCF16EEE-1C4F-3608-21AB-4CBF491D3A73}"/>
          </ac:picMkLst>
        </pc:picChg>
        <pc:picChg chg="mod">
          <ac:chgData name="Amruth Raj Manchikanti" userId="6b0075f8-ad74-4112-906b-2a11168a8411" providerId="ADAL" clId="{1226E878-10C6-47B9-9C36-A8A41938BABA}" dt="2025-11-18T05:10:27.140" v="1414" actId="1582"/>
          <ac:picMkLst>
            <pc:docMk/>
            <pc:sldMk cId="0" sldId="258"/>
            <ac:picMk id="43" creationId="{ECB56E86-1963-A2BF-3BF8-A31C850E4227}"/>
          </ac:picMkLst>
        </pc:picChg>
        <pc:picChg chg="mod">
          <ac:chgData name="Amruth Raj Manchikanti" userId="6b0075f8-ad74-4112-906b-2a11168a8411" providerId="ADAL" clId="{1226E878-10C6-47B9-9C36-A8A41938BABA}" dt="2025-11-18T05:10:10.802" v="1411" actId="1582"/>
          <ac:picMkLst>
            <pc:docMk/>
            <pc:sldMk cId="0" sldId="258"/>
            <ac:picMk id="44" creationId="{32219646-EEB1-BC70-7387-2BDB45212548}"/>
          </ac:picMkLst>
        </pc:picChg>
        <pc:picChg chg="mod">
          <ac:chgData name="Amruth Raj Manchikanti" userId="6b0075f8-ad74-4112-906b-2a11168a8411" providerId="ADAL" clId="{1226E878-10C6-47B9-9C36-A8A41938BABA}" dt="2025-11-18T05:09:08.223" v="1400" actId="208"/>
          <ac:picMkLst>
            <pc:docMk/>
            <pc:sldMk cId="0" sldId="258"/>
            <ac:picMk id="45" creationId="{30187952-6949-005A-5890-78BE43043049}"/>
          </ac:picMkLst>
        </pc:picChg>
        <pc:picChg chg="mod">
          <ac:chgData name="Amruth Raj Manchikanti" userId="6b0075f8-ad74-4112-906b-2a11168a8411" providerId="ADAL" clId="{1226E878-10C6-47B9-9C36-A8A41938BABA}" dt="2025-11-18T05:10:15.982" v="1412" actId="1582"/>
          <ac:picMkLst>
            <pc:docMk/>
            <pc:sldMk cId="0" sldId="258"/>
            <ac:picMk id="46" creationId="{35AE1C88-3DC5-1329-3694-8F9C1C6AD04A}"/>
          </ac:picMkLst>
        </pc:picChg>
        <pc:picChg chg="mod">
          <ac:chgData name="Amruth Raj Manchikanti" userId="6b0075f8-ad74-4112-906b-2a11168a8411" providerId="ADAL" clId="{1226E878-10C6-47B9-9C36-A8A41938BABA}" dt="2025-11-18T05:09:21.297" v="1403" actId="208"/>
          <ac:picMkLst>
            <pc:docMk/>
            <pc:sldMk cId="0" sldId="258"/>
            <ac:picMk id="47" creationId="{5D39DF66-5B78-6F30-6896-E3ABFD985D6C}"/>
          </ac:picMkLst>
        </pc:picChg>
      </pc:sldChg>
      <pc:sldChg chg="addSp delSp modSp mod">
        <pc:chgData name="Amruth Raj Manchikanti" userId="6b0075f8-ad74-4112-906b-2a11168a8411" providerId="ADAL" clId="{1226E878-10C6-47B9-9C36-A8A41938BABA}" dt="2025-11-18T02:36:01.962" v="420"/>
        <pc:sldMkLst>
          <pc:docMk/>
          <pc:sldMk cId="0" sldId="261"/>
        </pc:sldMkLst>
        <pc:picChg chg="add mod">
          <ac:chgData name="Amruth Raj Manchikanti" userId="6b0075f8-ad74-4112-906b-2a11168a8411" providerId="ADAL" clId="{1226E878-10C6-47B9-9C36-A8A41938BABA}" dt="2025-11-18T02:36:01.962" v="420"/>
          <ac:picMkLst>
            <pc:docMk/>
            <pc:sldMk cId="0" sldId="261"/>
            <ac:picMk id="14" creationId="{98653BFB-D3CA-8796-CBE9-7403DC1E4500}"/>
          </ac:picMkLst>
        </pc:picChg>
      </pc:sldChg>
      <pc:sldChg chg="addSp delSp modSp mod">
        <pc:chgData name="Amruth Raj Manchikanti" userId="6b0075f8-ad74-4112-906b-2a11168a8411" providerId="ADAL" clId="{1226E878-10C6-47B9-9C36-A8A41938BABA}" dt="2025-11-18T03:15:14.333" v="861" actId="1076"/>
        <pc:sldMkLst>
          <pc:docMk/>
          <pc:sldMk cId="0" sldId="262"/>
        </pc:sldMkLst>
        <pc:spChg chg="mod">
          <ac:chgData name="Amruth Raj Manchikanti" userId="6b0075f8-ad74-4112-906b-2a11168a8411" providerId="ADAL" clId="{1226E878-10C6-47B9-9C36-A8A41938BABA}" dt="2025-11-18T03:11:00.610" v="827" actId="255"/>
          <ac:spMkLst>
            <pc:docMk/>
            <pc:sldMk cId="0" sldId="262"/>
            <ac:spMk id="4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3:09:06.598" v="82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3:09:12.695" v="826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Amruth Raj Manchikanti" userId="6b0075f8-ad74-4112-906b-2a11168a8411" providerId="ADAL" clId="{1226E878-10C6-47B9-9C36-A8A41938BABA}" dt="2025-11-18T02:51:53.893" v="724" actId="1076"/>
          <ac:spMkLst>
            <pc:docMk/>
            <pc:sldMk cId="0" sldId="262"/>
            <ac:spMk id="16" creationId="{00000000-0000-0000-0000-000000000000}"/>
          </ac:spMkLst>
        </pc:spChg>
        <pc:spChg chg="add mod">
          <ac:chgData name="Amruth Raj Manchikanti" userId="6b0075f8-ad74-4112-906b-2a11168a8411" providerId="ADAL" clId="{1226E878-10C6-47B9-9C36-A8A41938BABA}" dt="2025-11-18T02:53:49.902" v="734" actId="1076"/>
          <ac:spMkLst>
            <pc:docMk/>
            <pc:sldMk cId="0" sldId="262"/>
            <ac:spMk id="18" creationId="{7549BFDB-7332-3733-CC0F-158D42F6D7F0}"/>
          </ac:spMkLst>
        </pc:spChg>
        <pc:picChg chg="mod">
          <ac:chgData name="Amruth Raj Manchikanti" userId="6b0075f8-ad74-4112-906b-2a11168a8411" providerId="ADAL" clId="{1226E878-10C6-47B9-9C36-A8A41938BABA}" dt="2025-11-18T02:51:36.837" v="723" actId="1076"/>
          <ac:picMkLst>
            <pc:docMk/>
            <pc:sldMk cId="0" sldId="262"/>
            <ac:picMk id="3" creationId="{00000000-0000-0000-0000-000000000000}"/>
          </ac:picMkLst>
        </pc:picChg>
        <pc:picChg chg="add mod modCrop">
          <ac:chgData name="Amruth Raj Manchikanti" userId="6b0075f8-ad74-4112-906b-2a11168a8411" providerId="ADAL" clId="{1226E878-10C6-47B9-9C36-A8A41938BABA}" dt="2025-11-18T03:15:14.333" v="861" actId="1076"/>
          <ac:picMkLst>
            <pc:docMk/>
            <pc:sldMk cId="0" sldId="262"/>
            <ac:picMk id="23" creationId="{D055BFF5-5010-BA17-5618-9A8A3A89BA0A}"/>
          </ac:picMkLst>
        </pc:picChg>
      </pc:sldChg>
      <pc:sldChg chg="addSp delSp modSp mod">
        <pc:chgData name="Amruth Raj Manchikanti" userId="6b0075f8-ad74-4112-906b-2a11168a8411" providerId="ADAL" clId="{1226E878-10C6-47B9-9C36-A8A41938BABA}" dt="2025-11-18T03:25:35.327" v="1053" actId="2711"/>
        <pc:sldMkLst>
          <pc:docMk/>
          <pc:sldMk cId="0" sldId="265"/>
        </pc:sldMkLst>
        <pc:spChg chg="add mod">
          <ac:chgData name="Amruth Raj Manchikanti" userId="6b0075f8-ad74-4112-906b-2a11168a8411" providerId="ADAL" clId="{1226E878-10C6-47B9-9C36-A8A41938BABA}" dt="2025-11-18T03:23:31.856" v="894" actId="1076"/>
          <ac:spMkLst>
            <pc:docMk/>
            <pc:sldMk cId="0" sldId="265"/>
            <ac:spMk id="14" creationId="{D5D798FE-2CD6-E738-F7CB-357964FDF435}"/>
          </ac:spMkLst>
        </pc:spChg>
        <pc:spChg chg="add mod">
          <ac:chgData name="Amruth Raj Manchikanti" userId="6b0075f8-ad74-4112-906b-2a11168a8411" providerId="ADAL" clId="{1226E878-10C6-47B9-9C36-A8A41938BABA}" dt="2025-11-18T03:25:29.622" v="1052" actId="2711"/>
          <ac:spMkLst>
            <pc:docMk/>
            <pc:sldMk cId="0" sldId="265"/>
            <ac:spMk id="15" creationId="{9A1EA540-5116-35FE-087A-1A230838A285}"/>
          </ac:spMkLst>
        </pc:spChg>
        <pc:spChg chg="add mod">
          <ac:chgData name="Amruth Raj Manchikanti" userId="6b0075f8-ad74-4112-906b-2a11168a8411" providerId="ADAL" clId="{1226E878-10C6-47B9-9C36-A8A41938BABA}" dt="2025-11-18T03:23:44.413" v="910"/>
          <ac:spMkLst>
            <pc:docMk/>
            <pc:sldMk cId="0" sldId="265"/>
            <ac:spMk id="16" creationId="{C17D81B5-365D-49AC-7274-7A9174A45AC9}"/>
          </ac:spMkLst>
        </pc:spChg>
        <pc:spChg chg="add mod">
          <ac:chgData name="Amruth Raj Manchikanti" userId="6b0075f8-ad74-4112-906b-2a11168a8411" providerId="ADAL" clId="{1226E878-10C6-47B9-9C36-A8A41938BABA}" dt="2025-11-18T03:23:31.856" v="894" actId="1076"/>
          <ac:spMkLst>
            <pc:docMk/>
            <pc:sldMk cId="0" sldId="265"/>
            <ac:spMk id="17" creationId="{F2C57FDD-F72A-9CE4-C5B8-CFDF0D6CC68B}"/>
          </ac:spMkLst>
        </pc:spChg>
        <pc:spChg chg="add mod">
          <ac:chgData name="Amruth Raj Manchikanti" userId="6b0075f8-ad74-4112-906b-2a11168a8411" providerId="ADAL" clId="{1226E878-10C6-47B9-9C36-A8A41938BABA}" dt="2025-11-18T03:25:35.327" v="1053" actId="2711"/>
          <ac:spMkLst>
            <pc:docMk/>
            <pc:sldMk cId="0" sldId="265"/>
            <ac:spMk id="18" creationId="{EBE73A20-2D28-9404-5240-406CBB3FC9B0}"/>
          </ac:spMkLst>
        </pc:spChg>
        <pc:spChg chg="add mod">
          <ac:chgData name="Amruth Raj Manchikanti" userId="6b0075f8-ad74-4112-906b-2a11168a8411" providerId="ADAL" clId="{1226E878-10C6-47B9-9C36-A8A41938BABA}" dt="2025-11-18T03:25:19.114" v="1051" actId="114"/>
          <ac:spMkLst>
            <pc:docMk/>
            <pc:sldMk cId="0" sldId="265"/>
            <ac:spMk id="19" creationId="{52433AE2-2FFF-1CE1-D6C5-A89198129544}"/>
          </ac:spMkLst>
        </pc:spChg>
      </pc:sldChg>
      <pc:sldChg chg="addSp delSp modSp add del mod">
        <pc:chgData name="Amruth Raj Manchikanti" userId="6b0075f8-ad74-4112-906b-2a11168a8411" providerId="ADAL" clId="{1226E878-10C6-47B9-9C36-A8A41938BABA}" dt="2025-11-18T02:35:29.776" v="418" actId="20577"/>
        <pc:sldMkLst>
          <pc:docMk/>
          <pc:sldMk cId="3908030649" sldId="269"/>
        </pc:sldMkLst>
        <pc:spChg chg="mod">
          <ac:chgData name="Amruth Raj Manchikanti" userId="6b0075f8-ad74-4112-906b-2a11168a8411" providerId="ADAL" clId="{1226E878-10C6-47B9-9C36-A8A41938BABA}" dt="2025-11-18T02:16:01.368" v="156" actId="2711"/>
          <ac:spMkLst>
            <pc:docMk/>
            <pc:sldMk cId="3908030649" sldId="269"/>
            <ac:spMk id="3" creationId="{9F149546-A900-E383-AB34-9FF9B616965E}"/>
          </ac:spMkLst>
        </pc:spChg>
        <pc:spChg chg="mod">
          <ac:chgData name="Amruth Raj Manchikanti" userId="6b0075f8-ad74-4112-906b-2a11168a8411" providerId="ADAL" clId="{1226E878-10C6-47B9-9C36-A8A41938BABA}" dt="2025-11-18T02:16:01.368" v="156" actId="2711"/>
          <ac:spMkLst>
            <pc:docMk/>
            <pc:sldMk cId="3908030649" sldId="269"/>
            <ac:spMk id="4" creationId="{EE6F7CE1-5850-6A85-6740-55CDC4532BAA}"/>
          </ac:spMkLst>
        </pc:spChg>
        <pc:spChg chg="mod">
          <ac:chgData name="Amruth Raj Manchikanti" userId="6b0075f8-ad74-4112-906b-2a11168a8411" providerId="ADAL" clId="{1226E878-10C6-47B9-9C36-A8A41938BABA}" dt="2025-11-18T02:31:02.867" v="287" actId="20577"/>
          <ac:spMkLst>
            <pc:docMk/>
            <pc:sldMk cId="3908030649" sldId="269"/>
            <ac:spMk id="6" creationId="{A78B384F-21E1-5464-1FFA-56025639A838}"/>
          </ac:spMkLst>
        </pc:spChg>
        <pc:spChg chg="mod">
          <ac:chgData name="Amruth Raj Manchikanti" userId="6b0075f8-ad74-4112-906b-2a11168a8411" providerId="ADAL" clId="{1226E878-10C6-47B9-9C36-A8A41938BABA}" dt="2025-11-18T02:34:20.025" v="363" actId="20577"/>
          <ac:spMkLst>
            <pc:docMk/>
            <pc:sldMk cId="3908030649" sldId="269"/>
            <ac:spMk id="8" creationId="{E826BC44-1A73-63DB-3FAA-F6DD7877D535}"/>
          </ac:spMkLst>
        </pc:spChg>
        <pc:spChg chg="mod">
          <ac:chgData name="Amruth Raj Manchikanti" userId="6b0075f8-ad74-4112-906b-2a11168a8411" providerId="ADAL" clId="{1226E878-10C6-47B9-9C36-A8A41938BABA}" dt="2025-11-18T02:34:30.801" v="382" actId="20577"/>
          <ac:spMkLst>
            <pc:docMk/>
            <pc:sldMk cId="3908030649" sldId="269"/>
            <ac:spMk id="10" creationId="{50B11E92-65A1-8F01-D17B-1092EC70E778}"/>
          </ac:spMkLst>
        </pc:spChg>
        <pc:spChg chg="mod">
          <ac:chgData name="Amruth Raj Manchikanti" userId="6b0075f8-ad74-4112-906b-2a11168a8411" providerId="ADAL" clId="{1226E878-10C6-47B9-9C36-A8A41938BABA}" dt="2025-11-18T02:33:16.511" v="327" actId="20577"/>
          <ac:spMkLst>
            <pc:docMk/>
            <pc:sldMk cId="3908030649" sldId="269"/>
            <ac:spMk id="12" creationId="{B7463AA3-2644-3C36-792A-A20C63FB153D}"/>
          </ac:spMkLst>
        </pc:spChg>
        <pc:spChg chg="mod">
          <ac:chgData name="Amruth Raj Manchikanti" userId="6b0075f8-ad74-4112-906b-2a11168a8411" providerId="ADAL" clId="{1226E878-10C6-47B9-9C36-A8A41938BABA}" dt="2025-11-18T02:16:01.368" v="156" actId="2711"/>
          <ac:spMkLst>
            <pc:docMk/>
            <pc:sldMk cId="3908030649" sldId="269"/>
            <ac:spMk id="14" creationId="{CC2B9115-3F4E-31DF-9781-034AAA32603F}"/>
          </ac:spMkLst>
        </pc:spChg>
        <pc:spChg chg="mod">
          <ac:chgData name="Amruth Raj Manchikanti" userId="6b0075f8-ad74-4112-906b-2a11168a8411" providerId="ADAL" clId="{1226E878-10C6-47B9-9C36-A8A41938BABA}" dt="2025-11-18T02:33:04.232" v="326" actId="20577"/>
          <ac:spMkLst>
            <pc:docMk/>
            <pc:sldMk cId="3908030649" sldId="269"/>
            <ac:spMk id="16" creationId="{38EAFC10-2724-F6CD-B553-366AA667395C}"/>
          </ac:spMkLst>
        </pc:spChg>
        <pc:spChg chg="mod">
          <ac:chgData name="Amruth Raj Manchikanti" userId="6b0075f8-ad74-4112-906b-2a11168a8411" providerId="ADAL" clId="{1226E878-10C6-47B9-9C36-A8A41938BABA}" dt="2025-11-18T02:35:01.133" v="384" actId="20577"/>
          <ac:spMkLst>
            <pc:docMk/>
            <pc:sldMk cId="3908030649" sldId="269"/>
            <ac:spMk id="18" creationId="{80F611C6-CAD2-A81D-A57E-A2EF583716AD}"/>
          </ac:spMkLst>
        </pc:spChg>
        <pc:spChg chg="mod">
          <ac:chgData name="Amruth Raj Manchikanti" userId="6b0075f8-ad74-4112-906b-2a11168a8411" providerId="ADAL" clId="{1226E878-10C6-47B9-9C36-A8A41938BABA}" dt="2025-11-18T02:35:10.776" v="395" actId="20577"/>
          <ac:spMkLst>
            <pc:docMk/>
            <pc:sldMk cId="3908030649" sldId="269"/>
            <ac:spMk id="20" creationId="{68BEFC54-73AB-A25B-B636-4A0D981ECBE3}"/>
          </ac:spMkLst>
        </pc:spChg>
        <pc:spChg chg="mod">
          <ac:chgData name="Amruth Raj Manchikanti" userId="6b0075f8-ad74-4112-906b-2a11168a8411" providerId="ADAL" clId="{1226E878-10C6-47B9-9C36-A8A41938BABA}" dt="2025-11-18T02:35:29.776" v="418" actId="20577"/>
          <ac:spMkLst>
            <pc:docMk/>
            <pc:sldMk cId="3908030649" sldId="269"/>
            <ac:spMk id="22" creationId="{20F03918-DAC2-3ACC-6712-D1F4804EF284}"/>
          </ac:spMkLst>
        </pc:spChg>
        <pc:picChg chg="add mod">
          <ac:chgData name="Amruth Raj Manchikanti" userId="6b0075f8-ad74-4112-906b-2a11168a8411" providerId="ADAL" clId="{1226E878-10C6-47B9-9C36-A8A41938BABA}" dt="2025-11-18T02:06:01.773" v="79" actId="1076"/>
          <ac:picMkLst>
            <pc:docMk/>
            <pc:sldMk cId="3908030649" sldId="269"/>
            <ac:picMk id="1034" creationId="{6657D983-2DD5-58EB-14EC-1A643B4BDE5C}"/>
          </ac:picMkLst>
        </pc:picChg>
      </pc:sldChg>
      <pc:sldChg chg="addSp modSp new mod">
        <pc:chgData name="Amruth Raj Manchikanti" userId="6b0075f8-ad74-4112-906b-2a11168a8411" providerId="ADAL" clId="{1226E878-10C6-47B9-9C36-A8A41938BABA}" dt="2025-11-18T03:03:09.892" v="814" actId="1076"/>
        <pc:sldMkLst>
          <pc:docMk/>
          <pc:sldMk cId="3851589511" sldId="270"/>
        </pc:sldMkLst>
        <pc:spChg chg="add mod">
          <ac:chgData name="Amruth Raj Manchikanti" userId="6b0075f8-ad74-4112-906b-2a11168a8411" providerId="ADAL" clId="{1226E878-10C6-47B9-9C36-A8A41938BABA}" dt="2025-11-18T02:54:55.148" v="737" actId="207"/>
          <ac:spMkLst>
            <pc:docMk/>
            <pc:sldMk cId="3851589511" sldId="270"/>
            <ac:spMk id="2" creationId="{6AA88ED9-4AA7-749C-080F-9D3E28F4D4CA}"/>
          </ac:spMkLst>
        </pc:spChg>
        <pc:spChg chg="add mod">
          <ac:chgData name="Amruth Raj Manchikanti" userId="6b0075f8-ad74-4112-906b-2a11168a8411" providerId="ADAL" clId="{1226E878-10C6-47B9-9C36-A8A41938BABA}" dt="2025-11-18T02:54:55.148" v="737" actId="207"/>
          <ac:spMkLst>
            <pc:docMk/>
            <pc:sldMk cId="3851589511" sldId="270"/>
            <ac:spMk id="3" creationId="{845962ED-DF98-212C-38A7-19B28235055E}"/>
          </ac:spMkLst>
        </pc:spChg>
        <pc:spChg chg="add mod">
          <ac:chgData name="Amruth Raj Manchikanti" userId="6b0075f8-ad74-4112-906b-2a11168a8411" providerId="ADAL" clId="{1226E878-10C6-47B9-9C36-A8A41938BABA}" dt="2025-11-18T03:03:09.892" v="814" actId="1076"/>
          <ac:spMkLst>
            <pc:docMk/>
            <pc:sldMk cId="3851589511" sldId="270"/>
            <ac:spMk id="4" creationId="{54B54FB4-56AA-21A8-D173-6CF8DACF9DC1}"/>
          </ac:spMkLst>
        </pc:spChg>
      </pc:sldChg>
      <pc:sldChg chg="addSp delSp modSp new mod">
        <pc:chgData name="Amruth Raj Manchikanti" userId="6b0075f8-ad74-4112-906b-2a11168a8411" providerId="ADAL" clId="{1226E878-10C6-47B9-9C36-A8A41938BABA}" dt="2025-11-18T02:42:13.120" v="438" actId="14100"/>
        <pc:sldMkLst>
          <pc:docMk/>
          <pc:sldMk cId="3466689546" sldId="271"/>
        </pc:sldMkLst>
        <pc:spChg chg="add mod">
          <ac:chgData name="Amruth Raj Manchikanti" userId="6b0075f8-ad74-4112-906b-2a11168a8411" providerId="ADAL" clId="{1226E878-10C6-47B9-9C36-A8A41938BABA}" dt="2025-11-18T02:42:01.732" v="436" actId="255"/>
          <ac:spMkLst>
            <pc:docMk/>
            <pc:sldMk cId="3466689546" sldId="271"/>
            <ac:spMk id="4" creationId="{9CB83AC1-AF48-A474-8895-4B0B4ACF4157}"/>
          </ac:spMkLst>
        </pc:spChg>
        <pc:spChg chg="add mod">
          <ac:chgData name="Amruth Raj Manchikanti" userId="6b0075f8-ad74-4112-906b-2a11168a8411" providerId="ADAL" clId="{1226E878-10C6-47B9-9C36-A8A41938BABA}" dt="2025-11-18T02:42:13.120" v="438" actId="14100"/>
          <ac:spMkLst>
            <pc:docMk/>
            <pc:sldMk cId="3466689546" sldId="271"/>
            <ac:spMk id="5" creationId="{E9466AEE-4325-225F-D373-757F752713E5}"/>
          </ac:spMkLst>
        </pc:spChg>
        <pc:picChg chg="add mod modCrop">
          <ac:chgData name="Amruth Raj Manchikanti" userId="6b0075f8-ad74-4112-906b-2a11168a8411" providerId="ADAL" clId="{1226E878-10C6-47B9-9C36-A8A41938BABA}" dt="2025-11-18T02:41:02.124" v="429" actId="1076"/>
          <ac:picMkLst>
            <pc:docMk/>
            <pc:sldMk cId="3466689546" sldId="271"/>
            <ac:picMk id="3" creationId="{25737CE2-54E4-C045-1358-13EBEEA89756}"/>
          </ac:picMkLst>
        </pc:picChg>
      </pc:sldChg>
      <pc:sldChg chg="addSp delSp modSp new mod delAnim modAnim">
        <pc:chgData name="Amruth Raj Manchikanti" userId="6b0075f8-ad74-4112-906b-2a11168a8411" providerId="ADAL" clId="{1226E878-10C6-47B9-9C36-A8A41938BABA}" dt="2025-11-18T04:05:58.514" v="1089" actId="1076"/>
        <pc:sldMkLst>
          <pc:docMk/>
          <pc:sldMk cId="2486401546" sldId="273"/>
        </pc:sldMkLst>
        <pc:spChg chg="add mod">
          <ac:chgData name="Amruth Raj Manchikanti" userId="6b0075f8-ad74-4112-906b-2a11168a8411" providerId="ADAL" clId="{1226E878-10C6-47B9-9C36-A8A41938BABA}" dt="2025-11-18T03:03:43.778" v="818" actId="207"/>
          <ac:spMkLst>
            <pc:docMk/>
            <pc:sldMk cId="2486401546" sldId="273"/>
            <ac:spMk id="2" creationId="{B48B9E02-9B14-7E64-B308-985CBE5ED56A}"/>
          </ac:spMkLst>
        </pc:spChg>
        <pc:spChg chg="add mod">
          <ac:chgData name="Amruth Raj Manchikanti" userId="6b0075f8-ad74-4112-906b-2a11168a8411" providerId="ADAL" clId="{1226E878-10C6-47B9-9C36-A8A41938BABA}" dt="2025-11-18T03:04:03.107" v="821" actId="1076"/>
          <ac:spMkLst>
            <pc:docMk/>
            <pc:sldMk cId="2486401546" sldId="273"/>
            <ac:spMk id="4" creationId="{97FFCD75-6629-3C0D-B99A-A20B74398F58}"/>
          </ac:spMkLst>
        </pc:spChg>
      </pc:sldChg>
      <pc:sldChg chg="addSp delSp modSp mod">
        <pc:chgData name="Amruth Raj Manchikanti" userId="6b0075f8-ad74-4112-906b-2a11168a8411" providerId="ADAL" clId="{1226E878-10C6-47B9-9C36-A8A41938BABA}" dt="2025-11-18T04:45:24.218" v="1259" actId="20577"/>
        <pc:sldMkLst>
          <pc:docMk/>
          <pc:sldMk cId="3771206947" sldId="274"/>
        </pc:sldMkLst>
        <pc:spChg chg="mod">
          <ac:chgData name="Amruth Raj Manchikanti" userId="6b0075f8-ad74-4112-906b-2a11168a8411" providerId="ADAL" clId="{1226E878-10C6-47B9-9C36-A8A41938BABA}" dt="2025-11-18T04:45:24.218" v="1259" actId="20577"/>
          <ac:spMkLst>
            <pc:docMk/>
            <pc:sldMk cId="3771206947" sldId="274"/>
            <ac:spMk id="2" creationId="{631B4DFA-05D6-DFA3-33F9-2373082FA130}"/>
          </ac:spMkLst>
        </pc:spChg>
        <pc:spChg chg="mod">
          <ac:chgData name="Amruth Raj Manchikanti" userId="6b0075f8-ad74-4112-906b-2a11168a8411" providerId="ADAL" clId="{1226E878-10C6-47B9-9C36-A8A41938BABA}" dt="2025-11-18T04:42:50.296" v="1225" actId="20577"/>
          <ac:spMkLst>
            <pc:docMk/>
            <pc:sldMk cId="3771206947" sldId="274"/>
            <ac:spMk id="3" creationId="{8B74A55F-BCDC-DFFC-47FA-133E0D84E60A}"/>
          </ac:spMkLst>
        </pc:spChg>
        <pc:spChg chg="mod">
          <ac:chgData name="Amruth Raj Manchikanti" userId="6b0075f8-ad74-4112-906b-2a11168a8411" providerId="ADAL" clId="{1226E878-10C6-47B9-9C36-A8A41938BABA}" dt="2025-11-18T04:17:08.521" v="1105" actId="1076"/>
          <ac:spMkLst>
            <pc:docMk/>
            <pc:sldMk cId="3771206947" sldId="274"/>
            <ac:spMk id="4" creationId="{64D7142D-2CF8-94CA-1693-7F12E10DA016}"/>
          </ac:spMkLst>
        </pc:spChg>
        <pc:spChg chg="mod">
          <ac:chgData name="Amruth Raj Manchikanti" userId="6b0075f8-ad74-4112-906b-2a11168a8411" providerId="ADAL" clId="{1226E878-10C6-47B9-9C36-A8A41938BABA}" dt="2025-11-18T04:42:38.776" v="1221" actId="20577"/>
          <ac:spMkLst>
            <pc:docMk/>
            <pc:sldMk cId="3771206947" sldId="274"/>
            <ac:spMk id="11" creationId="{B9C34819-480A-E56D-F8C3-E88064551BA8}"/>
          </ac:spMkLst>
        </pc:spChg>
        <pc:spChg chg="mod">
          <ac:chgData name="Amruth Raj Manchikanti" userId="6b0075f8-ad74-4112-906b-2a11168a8411" providerId="ADAL" clId="{1226E878-10C6-47B9-9C36-A8A41938BABA}" dt="2025-11-18T04:17:21.715" v="1107" actId="1076"/>
          <ac:spMkLst>
            <pc:docMk/>
            <pc:sldMk cId="3771206947" sldId="274"/>
            <ac:spMk id="12" creationId="{C44F308F-D9F2-6248-76C1-72CB7A0297D0}"/>
          </ac:spMkLst>
        </pc:spChg>
        <pc:picChg chg="add mod modCrop">
          <ac:chgData name="Amruth Raj Manchikanti" userId="6b0075f8-ad74-4112-906b-2a11168a8411" providerId="ADAL" clId="{1226E878-10C6-47B9-9C36-A8A41938BABA}" dt="2025-11-18T04:34:23.330" v="1154" actId="1076"/>
          <ac:picMkLst>
            <pc:docMk/>
            <pc:sldMk cId="3771206947" sldId="274"/>
            <ac:picMk id="17" creationId="{209E2ABF-6595-71F9-9A6B-3ABE62D46976}"/>
          </ac:picMkLst>
        </pc:picChg>
        <pc:picChg chg="add mod modCrop">
          <ac:chgData name="Amruth Raj Manchikanti" userId="6b0075f8-ad74-4112-906b-2a11168a8411" providerId="ADAL" clId="{1226E878-10C6-47B9-9C36-A8A41938BABA}" dt="2025-11-18T04:35:30.989" v="1165" actId="1076"/>
          <ac:picMkLst>
            <pc:docMk/>
            <pc:sldMk cId="3771206947" sldId="274"/>
            <ac:picMk id="19" creationId="{6DEE11A6-BBC4-AA23-9AD7-BC6D8D8C6F1F}"/>
          </ac:picMkLst>
        </pc:picChg>
        <pc:picChg chg="add mod modCrop">
          <ac:chgData name="Amruth Raj Manchikanti" userId="6b0075f8-ad74-4112-906b-2a11168a8411" providerId="ADAL" clId="{1226E878-10C6-47B9-9C36-A8A41938BABA}" dt="2025-11-18T04:41:37.938" v="1217" actId="1076"/>
          <ac:picMkLst>
            <pc:docMk/>
            <pc:sldMk cId="3771206947" sldId="274"/>
            <ac:picMk id="23" creationId="{83A67EA5-A1C3-5A78-6179-3BD6AD685064}"/>
          </ac:picMkLst>
        </pc:picChg>
        <pc:picChg chg="add mod modCrop">
          <ac:chgData name="Amruth Raj Manchikanti" userId="6b0075f8-ad74-4112-906b-2a11168a8411" providerId="ADAL" clId="{1226E878-10C6-47B9-9C36-A8A41938BABA}" dt="2025-11-18T04:43:55.261" v="1234" actId="1076"/>
          <ac:picMkLst>
            <pc:docMk/>
            <pc:sldMk cId="3771206947" sldId="274"/>
            <ac:picMk id="26" creationId="{831B8B05-50A8-810A-8E18-AF2B8F614EDB}"/>
          </ac:picMkLst>
        </pc:picChg>
      </pc:sldChg>
      <pc:sldMasterChg chg="setBg modSldLayout">
        <pc:chgData name="Amruth Raj Manchikanti" userId="6b0075f8-ad74-4112-906b-2a11168a8411" providerId="ADAL" clId="{1226E878-10C6-47B9-9C36-A8A41938BABA}" dt="2025-11-18T01:47:33.321" v="14"/>
        <pc:sldMasterMkLst>
          <pc:docMk/>
          <pc:sldMasterMk cId="0" sldId="2147483648"/>
        </pc:sldMasterMkLst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Amruth Raj Manchikanti" userId="6b0075f8-ad74-4112-906b-2a11168a8411" providerId="ADAL" clId="{1226E878-10C6-47B9-9C36-A8A41938BABA}" dt="2025-11-18T01:47:33.321" v="1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Neha Nareshbhai Patel" userId="S::nehanareshbhaipat@loyalistcollege.com::b01aaa31-31eb-4188-921b-fe403c309234" providerId="AD" clId="Web-{EB0285DE-EE48-01D7-790F-8684A6A00BC7}"/>
    <pc:docChg chg="modSld">
      <pc:chgData name="Neha Nareshbhai Patel" userId="S::nehanareshbhaipat@loyalistcollege.com::b01aaa31-31eb-4188-921b-fe403c309234" providerId="AD" clId="Web-{EB0285DE-EE48-01D7-790F-8684A6A00BC7}" dt="2025-11-18T05:04:56.186" v="0" actId="1076"/>
      <pc:docMkLst>
        <pc:docMk/>
      </pc:docMkLst>
      <pc:sldChg chg="modSp">
        <pc:chgData name="Neha Nareshbhai Patel" userId="S::nehanareshbhaipat@loyalistcollege.com::b01aaa31-31eb-4188-921b-fe403c309234" providerId="AD" clId="Web-{EB0285DE-EE48-01D7-790F-8684A6A00BC7}" dt="2025-11-18T05:04:56.186" v="0" actId="1076"/>
        <pc:sldMkLst>
          <pc:docMk/>
          <pc:sldMk cId="0" sldId="257"/>
        </pc:sldMkLst>
        <pc:spChg chg="mod">
          <ac:chgData name="Neha Nareshbhai Patel" userId="S::nehanareshbhaipat@loyalistcollege.com::b01aaa31-31eb-4188-921b-fe403c309234" providerId="AD" clId="Web-{EB0285DE-EE48-01D7-790F-8684A6A00BC7}" dt="2025-11-18T05:04:56.186" v="0" actId="1076"/>
          <ac:spMkLst>
            <pc:docMk/>
            <pc:sldMk cId="0" sldId="257"/>
            <ac:spMk id="13" creationId="{00000000-0000-0000-0000-000000000000}"/>
          </ac:spMkLst>
        </pc:spChg>
      </pc:sldChg>
    </pc:docChg>
  </pc:docChgLst>
  <pc:docChgLst>
    <pc:chgData name="Amruth Raj Manchikanti" userId="S::amruthrajmanchika@loyalistcollege.com::6b0075f8-ad74-4112-906b-2a11168a8411" providerId="AD" clId="Web-{C915189B-3EE3-C679-6630-FD8A5FB41073}"/>
    <pc:docChg chg="addSld delSld modSld sldOrd">
      <pc:chgData name="Amruth Raj Manchikanti" userId="S::amruthrajmanchika@loyalistcollege.com::6b0075f8-ad74-4112-906b-2a11168a8411" providerId="AD" clId="Web-{C915189B-3EE3-C679-6630-FD8A5FB41073}" dt="2025-12-05T16:57:46.832" v="358" actId="1076"/>
      <pc:docMkLst>
        <pc:docMk/>
      </pc:docMkLst>
      <pc:sldChg chg="addSp delSp modSp">
        <pc:chgData name="Amruth Raj Manchikanti" userId="S::amruthrajmanchika@loyalistcollege.com::6b0075f8-ad74-4112-906b-2a11168a8411" providerId="AD" clId="Web-{C915189B-3EE3-C679-6630-FD8A5FB41073}" dt="2025-12-05T16:57:46.832" v="358" actId="1076"/>
        <pc:sldMkLst>
          <pc:docMk/>
          <pc:sldMk cId="0" sldId="256"/>
        </pc:sldMkLst>
        <pc:spChg chg="mod">
          <ac:chgData name="Amruth Raj Manchikanti" userId="S::amruthrajmanchika@loyalistcollege.com::6b0075f8-ad74-4112-906b-2a11168a8411" providerId="AD" clId="Web-{C915189B-3EE3-C679-6630-FD8A5FB41073}" dt="2025-12-05T16:57:25.690" v="354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57:31.034" v="355" actId="1076"/>
          <ac:spMkLst>
            <pc:docMk/>
            <pc:sldMk cId="0" sldId="256"/>
            <ac:spMk id="4" creationId="{00000000-0000-0000-0000-000000000000}"/>
          </ac:spMkLst>
        </pc:spChg>
        <pc:picChg chg="add del mod">
          <ac:chgData name="Amruth Raj Manchikanti" userId="S::amruthrajmanchika@loyalistcollege.com::6b0075f8-ad74-4112-906b-2a11168a8411" providerId="AD" clId="Web-{C915189B-3EE3-C679-6630-FD8A5FB41073}" dt="2025-12-05T16:56:08.718" v="346"/>
          <ac:picMkLst>
            <pc:docMk/>
            <pc:sldMk cId="0" sldId="256"/>
            <ac:picMk id="2" creationId="{F2D0418F-C979-E3F7-D2CB-F18748577338}"/>
          </ac:picMkLst>
        </pc:picChg>
        <pc:picChg chg="add mod">
          <ac:chgData name="Amruth Raj Manchikanti" userId="S::amruthrajmanchika@loyalistcollege.com::6b0075f8-ad74-4112-906b-2a11168a8411" providerId="AD" clId="Web-{C915189B-3EE3-C679-6630-FD8A5FB41073}" dt="2025-12-05T16:57:46.832" v="358" actId="1076"/>
          <ac:picMkLst>
            <pc:docMk/>
            <pc:sldMk cId="0" sldId="256"/>
            <ac:picMk id="8" creationId="{DA70358A-8CEA-5529-A07C-ED6922F15FC6}"/>
          </ac:picMkLst>
        </pc:picChg>
      </pc:sldChg>
      <pc:sldChg chg="modSp">
        <pc:chgData name="Amruth Raj Manchikanti" userId="S::amruthrajmanchika@loyalistcollege.com::6b0075f8-ad74-4112-906b-2a11168a8411" providerId="AD" clId="Web-{C915189B-3EE3-C679-6630-FD8A5FB41073}" dt="2025-12-05T16:38:42.803" v="298" actId="14100"/>
        <pc:sldMkLst>
          <pc:docMk/>
          <pc:sldMk cId="0" sldId="257"/>
        </pc:sldMkLst>
        <pc:spChg chg="mod">
          <ac:chgData name="Amruth Raj Manchikanti" userId="S::amruthrajmanchika@loyalistcollege.com::6b0075f8-ad74-4112-906b-2a11168a8411" providerId="AD" clId="Web-{C915189B-3EE3-C679-6630-FD8A5FB41073}" dt="2025-12-05T16:32:15.811" v="209"/>
          <ac:spMkLst>
            <pc:docMk/>
            <pc:sldMk cId="0" sldId="257"/>
            <ac:spMk id="2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11" v="210"/>
          <ac:spMkLst>
            <pc:docMk/>
            <pc:sldMk cId="0" sldId="257"/>
            <ac:spMk id="3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11" v="2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11" v="212"/>
          <ac:spMkLst>
            <pc:docMk/>
            <pc:sldMk cId="0" sldId="257"/>
            <ac:spMk id="5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11" v="213"/>
          <ac:spMkLst>
            <pc:docMk/>
            <pc:sldMk cId="0" sldId="257"/>
            <ac:spMk id="6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27.030" v="246" actId="14100"/>
          <ac:spMkLst>
            <pc:docMk/>
            <pc:sldMk cId="0" sldId="257"/>
            <ac:spMk id="8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27" v="215"/>
          <ac:spMkLst>
            <pc:docMk/>
            <pc:sldMk cId="0" sldId="257"/>
            <ac:spMk id="9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5.827" v="21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8:31.959" v="296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858" v="247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874" v="248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8:42.803" v="298" actId="1410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921" v="250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936" v="251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967" v="25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983" v="253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0.999" v="254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030" v="255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046" v="256" actId="1076"/>
          <ac:spMkLst>
            <pc:docMk/>
            <pc:sldMk cId="0" sldId="257"/>
            <ac:spMk id="24" creationId="{4C198368-C594-A26D-9134-BB62FEAB57B4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061" v="257" actId="1076"/>
          <ac:spMkLst>
            <pc:docMk/>
            <pc:sldMk cId="0" sldId="257"/>
            <ac:spMk id="25" creationId="{EDADC32F-FF34-A783-B091-6FDBA25E7B67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093" v="258" actId="1076"/>
          <ac:spMkLst>
            <pc:docMk/>
            <pc:sldMk cId="0" sldId="257"/>
            <ac:spMk id="26" creationId="{366FFD2D-1278-BE1F-0B53-092E95D2297A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108" v="259" actId="1076"/>
          <ac:spMkLst>
            <pc:docMk/>
            <pc:sldMk cId="0" sldId="257"/>
            <ac:spMk id="27" creationId="{72F924FF-2C31-580C-A2A8-DA89D0CC71C7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139" v="260" actId="1076"/>
          <ac:spMkLst>
            <pc:docMk/>
            <pc:sldMk cId="0" sldId="257"/>
            <ac:spMk id="28" creationId="{02DE0918-921E-987A-F144-93BB3FB25C1A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5:35.859" v="282" actId="20577"/>
          <ac:spMkLst>
            <pc:docMk/>
            <pc:sldMk cId="0" sldId="257"/>
            <ac:spMk id="29" creationId="{7F903CF3-3F30-6E7A-5F9D-D6D86B849316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171" v="262" actId="1076"/>
          <ac:spMkLst>
            <pc:docMk/>
            <pc:sldMk cId="0" sldId="257"/>
            <ac:spMk id="30" creationId="{C174EBE4-5AB8-D394-D03E-0585075827E1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202" v="263" actId="1076"/>
          <ac:spMkLst>
            <pc:docMk/>
            <pc:sldMk cId="0" sldId="257"/>
            <ac:spMk id="31" creationId="{E3776AB5-C148-AE9B-814B-BAC0340843FA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5:40.406" v="287" actId="20577"/>
          <ac:spMkLst>
            <pc:docMk/>
            <pc:sldMk cId="0" sldId="257"/>
            <ac:spMk id="32" creationId="{3EE8D03F-06E8-22DB-074E-C275E19DDCAD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249" v="265" actId="1076"/>
          <ac:spMkLst>
            <pc:docMk/>
            <pc:sldMk cId="0" sldId="257"/>
            <ac:spMk id="39" creationId="{AEB3EA34-68ED-FEB7-6D51-F1C64F39A8CC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264" v="266" actId="1076"/>
          <ac:spMkLst>
            <pc:docMk/>
            <pc:sldMk cId="0" sldId="257"/>
            <ac:spMk id="40" creationId="{CA951EE7-26BD-1BEF-D913-7B397E00F686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5:47.047" v="290" actId="20577"/>
          <ac:spMkLst>
            <pc:docMk/>
            <pc:sldMk cId="0" sldId="257"/>
            <ac:spMk id="41" creationId="{82079E78-5D3E-F929-BC1C-940BBB9B35CC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311" v="268" actId="1076"/>
          <ac:spMkLst>
            <pc:docMk/>
            <pc:sldMk cId="0" sldId="257"/>
            <ac:spMk id="42" creationId="{8979F0B7-0578-4AE8-91B1-8EB9EB3FD8D6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327" v="269" actId="1076"/>
          <ac:spMkLst>
            <pc:docMk/>
            <pc:sldMk cId="0" sldId="257"/>
            <ac:spMk id="43" creationId="{F925FE0F-11E4-3853-129E-32FD35EAADE7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5:50.766" v="293" actId="20577"/>
          <ac:spMkLst>
            <pc:docMk/>
            <pc:sldMk cId="0" sldId="257"/>
            <ac:spMk id="44" creationId="{37C4038B-A4C4-C250-963E-7E335C588601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374" v="271" actId="1076"/>
          <ac:spMkLst>
            <pc:docMk/>
            <pc:sldMk cId="0" sldId="257"/>
            <ac:spMk id="45" creationId="{979CE1F2-A1F3-D809-3DFC-72C04695708A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389" v="272" actId="1076"/>
          <ac:spMkLst>
            <pc:docMk/>
            <pc:sldMk cId="0" sldId="257"/>
            <ac:spMk id="46" creationId="{71B14267-42E5-27E8-A040-02460A1D094B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51.405" v="273" actId="1076"/>
          <ac:spMkLst>
            <pc:docMk/>
            <pc:sldMk cId="0" sldId="257"/>
            <ac:spMk id="47" creationId="{FCC98DF7-7FA8-FD3D-4C8D-D7559A004F93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32:17.030" v="245"/>
          <ac:spMkLst>
            <pc:docMk/>
            <pc:sldMk cId="0" sldId="257"/>
            <ac:spMk id="48" creationId="{8A684C59-BD3F-6D7C-D2FB-FC58637130A8}"/>
          </ac:spMkLst>
        </pc:spChg>
      </pc:sldChg>
      <pc:sldChg chg="modSp">
        <pc:chgData name="Amruth Raj Manchikanti" userId="S::amruthrajmanchika@loyalistcollege.com::6b0075f8-ad74-4112-906b-2a11168a8411" providerId="AD" clId="Web-{C915189B-3EE3-C679-6630-FD8A5FB41073}" dt="2025-12-05T16:33:53.890" v="280"/>
        <pc:sldMkLst>
          <pc:docMk/>
          <pc:sldMk cId="0" sldId="258"/>
        </pc:sldMkLst>
        <pc:picChg chg="mod">
          <ac:chgData name="Amruth Raj Manchikanti" userId="S::amruthrajmanchika@loyalistcollege.com::6b0075f8-ad74-4112-906b-2a11168a8411" providerId="AD" clId="Web-{C915189B-3EE3-C679-6630-FD8A5FB41073}" dt="2025-12-05T16:33:14.483" v="275"/>
          <ac:picMkLst>
            <pc:docMk/>
            <pc:sldMk cId="0" sldId="258"/>
            <ac:picMk id="44" creationId="{32219646-EEB1-BC70-7387-2BDB45212548}"/>
          </ac:picMkLst>
        </pc:picChg>
        <pc:picChg chg="mod modCrop">
          <ac:chgData name="Amruth Raj Manchikanti" userId="S::amruthrajmanchika@loyalistcollege.com::6b0075f8-ad74-4112-906b-2a11168a8411" providerId="AD" clId="Web-{C915189B-3EE3-C679-6630-FD8A5FB41073}" dt="2025-12-05T16:33:53.890" v="280"/>
          <ac:picMkLst>
            <pc:docMk/>
            <pc:sldMk cId="0" sldId="258"/>
            <ac:picMk id="45" creationId="{30187952-6949-005A-5890-78BE43043049}"/>
          </ac:picMkLst>
        </pc:picChg>
        <pc:picChg chg="mod">
          <ac:chgData name="Amruth Raj Manchikanti" userId="S::amruthrajmanchika@loyalistcollege.com::6b0075f8-ad74-4112-906b-2a11168a8411" providerId="AD" clId="Web-{C915189B-3EE3-C679-6630-FD8A5FB41073}" dt="2025-12-05T16:33:45.952" v="278" actId="1076"/>
          <ac:picMkLst>
            <pc:docMk/>
            <pc:sldMk cId="0" sldId="258"/>
            <ac:picMk id="47" creationId="{5D39DF66-5B78-6F30-6896-E3ABFD985D6C}"/>
          </ac:picMkLst>
        </pc:picChg>
      </pc:sldChg>
      <pc:sldChg chg="modSp">
        <pc:chgData name="Amruth Raj Manchikanti" userId="S::amruthrajmanchika@loyalistcollege.com::6b0075f8-ad74-4112-906b-2a11168a8411" providerId="AD" clId="Web-{C915189B-3EE3-C679-6630-FD8A5FB41073}" dt="2025-12-05T15:48:01.782" v="46" actId="1076"/>
        <pc:sldMkLst>
          <pc:docMk/>
          <pc:sldMk cId="0" sldId="260"/>
        </pc:sldMkLst>
        <pc:spChg chg="mod">
          <ac:chgData name="Amruth Raj Manchikanti" userId="S::amruthrajmanchika@loyalistcollege.com::6b0075f8-ad74-4112-906b-2a11168a8411" providerId="AD" clId="Web-{C915189B-3EE3-C679-6630-FD8A5FB41073}" dt="2025-12-05T15:47:10.360" v="33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7:05.735" v="32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7:26.079" v="41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7:43.782" v="42" actId="1076"/>
          <ac:spMkLst>
            <pc:docMk/>
            <pc:sldMk cId="0" sldId="260"/>
            <ac:spMk id="17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8:01.735" v="43" actId="1076"/>
          <ac:spMkLst>
            <pc:docMk/>
            <pc:sldMk cId="0" sldId="260"/>
            <ac:spMk id="18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8:01.766" v="45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5:48:01.782" v="46" actId="1076"/>
          <ac:spMkLst>
            <pc:docMk/>
            <pc:sldMk cId="0" sldId="260"/>
            <ac:spMk id="21" creationId="{00000000-0000-0000-0000-000000000000}"/>
          </ac:spMkLst>
        </pc:spChg>
        <pc:picChg chg="mod">
          <ac:chgData name="Amruth Raj Manchikanti" userId="S::amruthrajmanchika@loyalistcollege.com::6b0075f8-ad74-4112-906b-2a11168a8411" providerId="AD" clId="Web-{C915189B-3EE3-C679-6630-FD8A5FB41073}" dt="2025-12-05T15:48:01.750" v="44" actId="1076"/>
          <ac:picMkLst>
            <pc:docMk/>
            <pc:sldMk cId="0" sldId="260"/>
            <ac:picMk id="19" creationId="{00000000-0000-0000-0000-000000000000}"/>
          </ac:picMkLst>
        </pc:picChg>
      </pc:sldChg>
      <pc:sldChg chg="modSp add del">
        <pc:chgData name="Amruth Raj Manchikanti" userId="S::amruthrajmanchika@loyalistcollege.com::6b0075f8-ad74-4112-906b-2a11168a8411" providerId="AD" clId="Web-{C915189B-3EE3-C679-6630-FD8A5FB41073}" dt="2025-12-05T16:56:47.673" v="350"/>
        <pc:sldMkLst>
          <pc:docMk/>
          <pc:sldMk cId="237922957" sldId="266"/>
        </pc:sldMkLst>
        <pc:picChg chg="mod">
          <ac:chgData name="Amruth Raj Manchikanti" userId="S::amruthrajmanchika@loyalistcollege.com::6b0075f8-ad74-4112-906b-2a11168a8411" providerId="AD" clId="Web-{C915189B-3EE3-C679-6630-FD8A5FB41073}" dt="2025-12-05T16:56:38.797" v="348" actId="1076"/>
          <ac:picMkLst>
            <pc:docMk/>
            <pc:sldMk cId="237922957" sldId="266"/>
            <ac:picMk id="5" creationId="{F23D9E93-E7E1-24B9-6227-76E323A90700}"/>
          </ac:picMkLst>
        </pc:picChg>
      </pc:sldChg>
      <pc:sldChg chg="modSp">
        <pc:chgData name="Amruth Raj Manchikanti" userId="S::amruthrajmanchika@loyalistcollege.com::6b0075f8-ad74-4112-906b-2a11168a8411" providerId="AD" clId="Web-{C915189B-3EE3-C679-6630-FD8A5FB41073}" dt="2025-12-05T16:28:12.495" v="128" actId="20577"/>
        <pc:sldMkLst>
          <pc:docMk/>
          <pc:sldMk cId="3466689546" sldId="271"/>
        </pc:sldMkLst>
        <pc:spChg chg="mod">
          <ac:chgData name="Amruth Raj Manchikanti" userId="S::amruthrajmanchika@loyalistcollege.com::6b0075f8-ad74-4112-906b-2a11168a8411" providerId="AD" clId="Web-{C915189B-3EE3-C679-6630-FD8A5FB41073}" dt="2025-12-05T16:28:12.495" v="128" actId="20577"/>
          <ac:spMkLst>
            <pc:docMk/>
            <pc:sldMk cId="3466689546" sldId="271"/>
            <ac:spMk id="5" creationId="{E9466AEE-4325-225F-D373-757F752713E5}"/>
          </ac:spMkLst>
        </pc:spChg>
      </pc:sldChg>
      <pc:sldChg chg="addSp delSp modSp addAnim delAnim">
        <pc:chgData name="Amruth Raj Manchikanti" userId="S::amruthrajmanchika@loyalistcollege.com::6b0075f8-ad74-4112-906b-2a11168a8411" providerId="AD" clId="Web-{C915189B-3EE3-C679-6630-FD8A5FB41073}" dt="2025-12-05T16:55:10.199" v="340" actId="1076"/>
        <pc:sldMkLst>
          <pc:docMk/>
          <pc:sldMk cId="2486401546" sldId="273"/>
        </pc:sldMkLst>
        <pc:spChg chg="mod">
          <ac:chgData name="Amruth Raj Manchikanti" userId="S::amruthrajmanchika@loyalistcollege.com::6b0075f8-ad74-4112-906b-2a11168a8411" providerId="AD" clId="Web-{C915189B-3EE3-C679-6630-FD8A5FB41073}" dt="2025-12-05T16:21:27.982" v="50" actId="20577"/>
          <ac:spMkLst>
            <pc:docMk/>
            <pc:sldMk cId="2486401546" sldId="273"/>
            <ac:spMk id="2" creationId="{B48B9E02-9B14-7E64-B308-985CBE5ED56A}"/>
          </ac:spMkLst>
        </pc:spChg>
        <pc:spChg chg="add mod">
          <ac:chgData name="Amruth Raj Manchikanti" userId="S::amruthrajmanchika@loyalistcollege.com::6b0075f8-ad74-4112-906b-2a11168a8411" providerId="AD" clId="Web-{C915189B-3EE3-C679-6630-FD8A5FB41073}" dt="2025-12-05T16:51:01.132" v="325" actId="20577"/>
          <ac:spMkLst>
            <pc:docMk/>
            <pc:sldMk cId="2486401546" sldId="273"/>
            <ac:spMk id="3" creationId="{1ACEC793-BECE-42DD-301A-DB439E7AA081}"/>
          </ac:spMkLst>
        </pc:spChg>
        <pc:spChg chg="mod">
          <ac:chgData name="Amruth Raj Manchikanti" userId="S::amruthrajmanchika@loyalistcollege.com::6b0075f8-ad74-4112-906b-2a11168a8411" providerId="AD" clId="Web-{C915189B-3EE3-C679-6630-FD8A5FB41073}" dt="2025-12-05T16:51:07.273" v="326" actId="14100"/>
          <ac:spMkLst>
            <pc:docMk/>
            <pc:sldMk cId="2486401546" sldId="273"/>
            <ac:spMk id="4" creationId="{97FFCD75-6629-3C0D-B99A-A20B74398F58}"/>
          </ac:spMkLst>
        </pc:spChg>
        <pc:spChg chg="add del">
          <ac:chgData name="Amruth Raj Manchikanti" userId="S::amruthrajmanchika@loyalistcollege.com::6b0075f8-ad74-4112-906b-2a11168a8411" providerId="AD" clId="Web-{C915189B-3EE3-C679-6630-FD8A5FB41073}" dt="2025-12-05T16:22:35.361" v="56"/>
          <ac:spMkLst>
            <pc:docMk/>
            <pc:sldMk cId="2486401546" sldId="273"/>
            <ac:spMk id="6" creationId="{9A2F074F-034D-DA47-6856-174595084535}"/>
          </ac:spMkLst>
        </pc:spChg>
        <pc:spChg chg="add mod">
          <ac:chgData name="Amruth Raj Manchikanti" userId="S::amruthrajmanchika@loyalistcollege.com::6b0075f8-ad74-4112-906b-2a11168a8411" providerId="AD" clId="Web-{C915189B-3EE3-C679-6630-FD8A5FB41073}" dt="2025-12-05T16:50:21.881" v="315" actId="1076"/>
          <ac:spMkLst>
            <pc:docMk/>
            <pc:sldMk cId="2486401546" sldId="273"/>
            <ac:spMk id="7" creationId="{123F26D7-7CF6-8E6E-689B-20AD662AA878}"/>
          </ac:spMkLst>
        </pc:spChg>
        <pc:spChg chg="add mod">
          <ac:chgData name="Amruth Raj Manchikanti" userId="S::amruthrajmanchika@loyalistcollege.com::6b0075f8-ad74-4112-906b-2a11168a8411" providerId="AD" clId="Web-{C915189B-3EE3-C679-6630-FD8A5FB41073}" dt="2025-12-05T16:49:54.506" v="314" actId="1076"/>
          <ac:spMkLst>
            <pc:docMk/>
            <pc:sldMk cId="2486401546" sldId="273"/>
            <ac:spMk id="8" creationId="{A53CF0D8-AA90-86A0-9283-DB8EE1EB3C4D}"/>
          </ac:spMkLst>
        </pc:spChg>
        <pc:picChg chg="add del mod">
          <ac:chgData name="Amruth Raj Manchikanti" userId="S::amruthrajmanchika@loyalistcollege.com::6b0075f8-ad74-4112-906b-2a11168a8411" providerId="AD" clId="Web-{C915189B-3EE3-C679-6630-FD8A5FB41073}" dt="2025-12-05T15:40:55.446" v="2"/>
          <ac:picMkLst>
            <pc:docMk/>
            <pc:sldMk cId="2486401546" sldId="273"/>
            <ac:picMk id="3" creationId="{AFC1C4BC-044F-E82F-F6DB-190411A30843}"/>
          </ac:picMkLst>
        </pc:picChg>
        <pc:picChg chg="add del mod">
          <ac:chgData name="Amruth Raj Manchikanti" userId="S::amruthrajmanchika@loyalistcollege.com::6b0075f8-ad74-4112-906b-2a11168a8411" providerId="AD" clId="Web-{C915189B-3EE3-C679-6630-FD8A5FB41073}" dt="2025-12-05T16:21:22.122" v="47"/>
          <ac:picMkLst>
            <pc:docMk/>
            <pc:sldMk cId="2486401546" sldId="273"/>
            <ac:picMk id="5" creationId="{99CD6F46-A109-9E1E-B562-5D0D3B27376D}"/>
          </ac:picMkLst>
        </pc:picChg>
        <pc:picChg chg="del">
          <ac:chgData name="Amruth Raj Manchikanti" userId="S::amruthrajmanchika@loyalistcollege.com::6b0075f8-ad74-4112-906b-2a11168a8411" providerId="AD" clId="Web-{C915189B-3EE3-C679-6630-FD8A5FB41073}" dt="2025-12-05T15:38:25.242" v="0"/>
          <ac:picMkLst>
            <pc:docMk/>
            <pc:sldMk cId="2486401546" sldId="273"/>
            <ac:picMk id="8" creationId="{49168038-CAB7-5055-2043-A7B574B420B3}"/>
          </ac:picMkLst>
        </pc:picChg>
        <pc:picChg chg="add mod">
          <ac:chgData name="Amruth Raj Manchikanti" userId="S::amruthrajmanchika@loyalistcollege.com::6b0075f8-ad74-4112-906b-2a11168a8411" providerId="AD" clId="Web-{C915189B-3EE3-C679-6630-FD8A5FB41073}" dt="2025-12-05T16:54:19.524" v="331" actId="1076"/>
          <ac:picMkLst>
            <pc:docMk/>
            <pc:sldMk cId="2486401546" sldId="273"/>
            <ac:picMk id="9" creationId="{D15EC345-C3AD-DC92-B5EE-A802E14D8C85}"/>
          </ac:picMkLst>
        </pc:picChg>
        <pc:picChg chg="add mod">
          <ac:chgData name="Amruth Raj Manchikanti" userId="S::amruthrajmanchika@loyalistcollege.com::6b0075f8-ad74-4112-906b-2a11168a8411" providerId="AD" clId="Web-{C915189B-3EE3-C679-6630-FD8A5FB41073}" dt="2025-12-05T16:55:10.199" v="340" actId="1076"/>
          <ac:picMkLst>
            <pc:docMk/>
            <pc:sldMk cId="2486401546" sldId="273"/>
            <ac:picMk id="10" creationId="{2C14783F-9F7D-1C1D-DEA6-1B56D4491CD0}"/>
          </ac:picMkLst>
        </pc:picChg>
      </pc:sldChg>
      <pc:sldChg chg="modSp">
        <pc:chgData name="Amruth Raj Manchikanti" userId="S::amruthrajmanchika@loyalistcollege.com::6b0075f8-ad74-4112-906b-2a11168a8411" providerId="AD" clId="Web-{C915189B-3EE3-C679-6630-FD8A5FB41073}" dt="2025-12-05T16:39:24.461" v="304" actId="14100"/>
        <pc:sldMkLst>
          <pc:docMk/>
          <pc:sldMk cId="3771206947" sldId="274"/>
        </pc:sldMkLst>
        <pc:spChg chg="mod">
          <ac:chgData name="Amruth Raj Manchikanti" userId="S::amruthrajmanchika@loyalistcollege.com::6b0075f8-ad74-4112-906b-2a11168a8411" providerId="AD" clId="Web-{C915189B-3EE3-C679-6630-FD8A5FB41073}" dt="2025-12-05T16:38:59.819" v="300" actId="1076"/>
          <ac:spMkLst>
            <pc:docMk/>
            <pc:sldMk cId="3771206947" sldId="274"/>
            <ac:spMk id="2" creationId="{631B4DFA-05D6-DFA3-33F9-2373082FA130}"/>
          </ac:spMkLst>
        </pc:spChg>
        <pc:picChg chg="mod">
          <ac:chgData name="Amruth Raj Manchikanti" userId="S::amruthrajmanchika@loyalistcollege.com::6b0075f8-ad74-4112-906b-2a11168a8411" providerId="AD" clId="Web-{C915189B-3EE3-C679-6630-FD8A5FB41073}" dt="2025-12-05T16:39:08.539" v="301" actId="14100"/>
          <ac:picMkLst>
            <pc:docMk/>
            <pc:sldMk cId="3771206947" sldId="274"/>
            <ac:picMk id="17" creationId="{209E2ABF-6595-71F9-9A6B-3ABE62D46976}"/>
          </ac:picMkLst>
        </pc:picChg>
        <pc:picChg chg="mod">
          <ac:chgData name="Amruth Raj Manchikanti" userId="S::amruthrajmanchika@loyalistcollege.com::6b0075f8-ad74-4112-906b-2a11168a8411" providerId="AD" clId="Web-{C915189B-3EE3-C679-6630-FD8A5FB41073}" dt="2025-12-05T16:39:24.461" v="304" actId="14100"/>
          <ac:picMkLst>
            <pc:docMk/>
            <pc:sldMk cId="3771206947" sldId="274"/>
            <ac:picMk id="19" creationId="{6DEE11A6-BBC4-AA23-9AD7-BC6D8D8C6F1F}"/>
          </ac:picMkLst>
        </pc:picChg>
        <pc:picChg chg="mod">
          <ac:chgData name="Amruth Raj Manchikanti" userId="S::amruthrajmanchika@loyalistcollege.com::6b0075f8-ad74-4112-906b-2a11168a8411" providerId="AD" clId="Web-{C915189B-3EE3-C679-6630-FD8A5FB41073}" dt="2025-12-05T16:39:13.789" v="302" actId="14100"/>
          <ac:picMkLst>
            <pc:docMk/>
            <pc:sldMk cId="3771206947" sldId="274"/>
            <ac:picMk id="23" creationId="{83A67EA5-A1C3-5A78-6179-3BD6AD685064}"/>
          </ac:picMkLst>
        </pc:picChg>
        <pc:picChg chg="mod">
          <ac:chgData name="Amruth Raj Manchikanti" userId="S::amruthrajmanchika@loyalistcollege.com::6b0075f8-ad74-4112-906b-2a11168a8411" providerId="AD" clId="Web-{C915189B-3EE3-C679-6630-FD8A5FB41073}" dt="2025-12-05T16:39:18.992" v="303" actId="14100"/>
          <ac:picMkLst>
            <pc:docMk/>
            <pc:sldMk cId="3771206947" sldId="274"/>
            <ac:picMk id="26" creationId="{831B8B05-50A8-810A-8E18-AF2B8F614EDB}"/>
          </ac:picMkLst>
        </pc:picChg>
      </pc:sldChg>
      <pc:sldChg chg="del ord">
        <pc:chgData name="Amruth Raj Manchikanti" userId="S::amruthrajmanchika@loyalistcollege.com::6b0075f8-ad74-4112-906b-2a11168a8411" providerId="AD" clId="Web-{C915189B-3EE3-C679-6630-FD8A5FB41073}" dt="2025-12-05T16:44:47.127" v="305"/>
        <pc:sldMkLst>
          <pc:docMk/>
          <pc:sldMk cId="1318143378" sldId="276"/>
        </pc:sldMkLst>
      </pc:sldChg>
    </pc:docChg>
  </pc:docChgLst>
  <pc:docChgLst>
    <pc:chgData name="Harsha Vardhan Reddy Abbavaram5" userId="S::harshavardhanredd5@loyalistcollege.com::442b1d40-8eb5-41be-92a5-c240532e2999" providerId="AD" clId="Web-{ED0FB1C3-9F40-7195-4F29-10FE33F47D90}"/>
    <pc:docChg chg="modSld">
      <pc:chgData name="Harsha Vardhan Reddy Abbavaram5" userId="S::harshavardhanredd5@loyalistcollege.com::442b1d40-8eb5-41be-92a5-c240532e2999" providerId="AD" clId="Web-{ED0FB1C3-9F40-7195-4F29-10FE33F47D90}" dt="2025-11-18T04:46:27.030" v="15" actId="20577"/>
      <pc:docMkLst>
        <pc:docMk/>
      </pc:docMkLst>
      <pc:sldChg chg="modSp">
        <pc:chgData name="Harsha Vardhan Reddy Abbavaram5" userId="S::harshavardhanredd5@loyalistcollege.com::442b1d40-8eb5-41be-92a5-c240532e2999" providerId="AD" clId="Web-{ED0FB1C3-9F40-7195-4F29-10FE33F47D90}" dt="2025-11-18T04:45:27.514" v="4" actId="20577"/>
        <pc:sldMkLst>
          <pc:docMk/>
          <pc:sldMk cId="3771206947" sldId="274"/>
        </pc:sldMkLst>
        <pc:spChg chg="mod">
          <ac:chgData name="Harsha Vardhan Reddy Abbavaram5" userId="S::harshavardhanredd5@loyalistcollege.com::442b1d40-8eb5-41be-92a5-c240532e2999" providerId="AD" clId="Web-{ED0FB1C3-9F40-7195-4F29-10FE33F47D90}" dt="2025-11-18T04:45:27.514" v="4" actId="20577"/>
          <ac:spMkLst>
            <pc:docMk/>
            <pc:sldMk cId="3771206947" sldId="274"/>
            <ac:spMk id="2" creationId="{631B4DFA-05D6-DFA3-33F9-2373082FA130}"/>
          </ac:spMkLst>
        </pc:spChg>
      </pc:sldChg>
    </pc:docChg>
  </pc:docChgLst>
  <pc:docChgLst>
    <pc:chgData name="Clifford Addison" userId="S::cliffordaddison@loyalistcollege.com::39622763-771a-4d3b-b38c-684479bffa26" providerId="AD" clId="Web-{41688FFE-E873-C406-2319-B80F0026601A}"/>
    <pc:docChg chg="addSld delSld modSld">
      <pc:chgData name="Clifford Addison" userId="S::cliffordaddison@loyalistcollege.com::39622763-771a-4d3b-b38c-684479bffa26" providerId="AD" clId="Web-{41688FFE-E873-C406-2319-B80F0026601A}" dt="2025-11-18T02:57:37.027" v="373" actId="20577"/>
      <pc:docMkLst>
        <pc:docMk/>
      </pc:docMkLst>
      <pc:sldChg chg="modSp">
        <pc:chgData name="Clifford Addison" userId="S::cliffordaddison@loyalistcollege.com::39622763-771a-4d3b-b38c-684479bffa26" providerId="AD" clId="Web-{41688FFE-E873-C406-2319-B80F0026601A}" dt="2025-11-18T02:48:07.716" v="193"/>
        <pc:sldMkLst>
          <pc:docMk/>
          <pc:sldMk cId="0" sldId="262"/>
        </pc:sldMkLst>
        <pc:spChg chg="mod">
          <ac:chgData name="Clifford Addison" userId="S::cliffordaddison@loyalistcollege.com::39622763-771a-4d3b-b38c-684479bffa26" providerId="AD" clId="Web-{41688FFE-E873-C406-2319-B80F0026601A}" dt="2025-11-18T02:44:09.671" v="104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4:54.264" v="132"/>
          <ac:spMkLst>
            <pc:docMk/>
            <pc:sldMk cId="0" sldId="262"/>
            <ac:spMk id="4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2"/>
          <ac:spMkLst>
            <pc:docMk/>
            <pc:sldMk cId="0" sldId="262"/>
            <ac:spMk id="5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88"/>
          <ac:spMkLst>
            <pc:docMk/>
            <pc:sldMk cId="0" sldId="262"/>
            <ac:spMk id="6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3"/>
          <ac:spMkLst>
            <pc:docMk/>
            <pc:sldMk cId="0" sldId="262"/>
            <ac:spMk id="7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89"/>
          <ac:spMkLst>
            <pc:docMk/>
            <pc:sldMk cId="0" sldId="262"/>
            <ac:spMk id="8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4"/>
          <ac:spMkLst>
            <pc:docMk/>
            <pc:sldMk cId="0" sldId="262"/>
            <ac:spMk id="9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9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5"/>
          <ac:spMkLst>
            <pc:docMk/>
            <pc:sldMk cId="0" sldId="262"/>
            <ac:spMk id="11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9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92"/>
          <ac:spMkLst>
            <pc:docMk/>
            <pc:sldMk cId="0" sldId="262"/>
            <ac:spMk id="14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6.326" v="18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Clifford Addison" userId="S::cliffordaddison@loyalistcollege.com::39622763-771a-4d3b-b38c-684479bffa26" providerId="AD" clId="Web-{41688FFE-E873-C406-2319-B80F0026601A}" dt="2025-11-18T02:48:07.716" v="193"/>
          <ac:spMkLst>
            <pc:docMk/>
            <pc:sldMk cId="0" sldId="262"/>
            <ac:spMk id="16" creationId="{00000000-0000-0000-0000-000000000000}"/>
          </ac:spMkLst>
        </pc:spChg>
        <pc:picChg chg="mod">
          <ac:chgData name="Clifford Addison" userId="S::cliffordaddison@loyalistcollege.com::39622763-771a-4d3b-b38c-684479bffa26" providerId="AD" clId="Web-{41688FFE-E873-C406-2319-B80F0026601A}" dt="2025-11-18T02:44:33.093" v="106" actId="14100"/>
          <ac:picMkLst>
            <pc:docMk/>
            <pc:sldMk cId="0" sldId="262"/>
            <ac:picMk id="3" creationId="{00000000-0000-0000-0000-000000000000}"/>
          </ac:picMkLst>
        </pc:picChg>
      </pc:sldChg>
    </pc:docChg>
  </pc:docChgLst>
  <pc:docChgLst>
    <pc:chgData name="Harsha Vardhan Reddy Abbavaram5" userId="S::harshavardhanredd5@loyalistcollege.com::442b1d40-8eb5-41be-92a5-c240532e2999" providerId="AD" clId="Web-{E166C2FE-D908-40CC-0215-8AC2524B75CF}"/>
    <pc:docChg chg="modSld">
      <pc:chgData name="Harsha Vardhan Reddy Abbavaram5" userId="S::harshavardhanredd5@loyalistcollege.com::442b1d40-8eb5-41be-92a5-c240532e2999" providerId="AD" clId="Web-{E166C2FE-D908-40CC-0215-8AC2524B75CF}" dt="2025-11-18T04:40:10.592" v="81" actId="20577"/>
      <pc:docMkLst>
        <pc:docMk/>
      </pc:docMkLst>
      <pc:sldChg chg="modSp">
        <pc:chgData name="Harsha Vardhan Reddy Abbavaram5" userId="S::harshavardhanredd5@loyalistcollege.com::442b1d40-8eb5-41be-92a5-c240532e2999" providerId="AD" clId="Web-{E166C2FE-D908-40CC-0215-8AC2524B75CF}" dt="2025-11-18T04:27:09.549" v="60" actId="20577"/>
        <pc:sldMkLst>
          <pc:docMk/>
          <pc:sldMk cId="0" sldId="258"/>
        </pc:sldMkLst>
        <pc:spChg chg="mod">
          <ac:chgData name="Harsha Vardhan Reddy Abbavaram5" userId="S::harshavardhanredd5@loyalistcollege.com::442b1d40-8eb5-41be-92a5-c240532e2999" providerId="AD" clId="Web-{E166C2FE-D908-40CC-0215-8AC2524B75CF}" dt="2025-11-18T04:27:09.549" v="60" actId="20577"/>
          <ac:spMkLst>
            <pc:docMk/>
            <pc:sldMk cId="0" sldId="258"/>
            <ac:spMk id="30" creationId="{7C9D9A1B-584C-A704-95FB-5B404F159FC8}"/>
          </ac:spMkLst>
        </pc:spChg>
        <pc:spChg chg="mod">
          <ac:chgData name="Harsha Vardhan Reddy Abbavaram5" userId="S::harshavardhanredd5@loyalistcollege.com::442b1d40-8eb5-41be-92a5-c240532e2999" providerId="AD" clId="Web-{E166C2FE-D908-40CC-0215-8AC2524B75CF}" dt="2025-11-18T04:26:28.329" v="4" actId="20577"/>
          <ac:spMkLst>
            <pc:docMk/>
            <pc:sldMk cId="0" sldId="258"/>
            <ac:spMk id="31" creationId="{04E17316-242D-5734-E524-0267C481FF67}"/>
          </ac:spMkLst>
        </pc:spChg>
        <pc:spChg chg="mod">
          <ac:chgData name="Harsha Vardhan Reddy Abbavaram5" userId="S::harshavardhanredd5@loyalistcollege.com::442b1d40-8eb5-41be-92a5-c240532e2999" providerId="AD" clId="Web-{E166C2FE-D908-40CC-0215-8AC2524B75CF}" dt="2025-11-18T04:26:43.454" v="18" actId="20577"/>
          <ac:spMkLst>
            <pc:docMk/>
            <pc:sldMk cId="0" sldId="258"/>
            <ac:spMk id="32" creationId="{6F24B99D-A090-1202-EE61-956C076B904D}"/>
          </ac:spMkLst>
        </pc:spChg>
        <pc:spChg chg="mod">
          <ac:chgData name="Harsha Vardhan Reddy Abbavaram5" userId="S::harshavardhanredd5@loyalistcollege.com::442b1d40-8eb5-41be-92a5-c240532e2999" providerId="AD" clId="Web-{E166C2FE-D908-40CC-0215-8AC2524B75CF}" dt="2025-11-18T04:26:59.299" v="46" actId="20577"/>
          <ac:spMkLst>
            <pc:docMk/>
            <pc:sldMk cId="0" sldId="258"/>
            <ac:spMk id="40" creationId="{5F80236D-CFD9-A55A-5166-81C6D1B4C101}"/>
          </ac:spMkLst>
        </pc:spChg>
        <pc:picChg chg="mod">
          <ac:chgData name="Harsha Vardhan Reddy Abbavaram5" userId="S::harshavardhanredd5@loyalistcollege.com::442b1d40-8eb5-41be-92a5-c240532e2999" providerId="AD" clId="Web-{E166C2FE-D908-40CC-0215-8AC2524B75CF}" dt="2025-11-18T04:26:14.407" v="1" actId="1076"/>
          <ac:picMkLst>
            <pc:docMk/>
            <pc:sldMk cId="0" sldId="258"/>
            <ac:picMk id="44" creationId="{32219646-EEB1-BC70-7387-2BDB45212548}"/>
          </ac:picMkLst>
        </pc:picChg>
        <pc:picChg chg="mod">
          <ac:chgData name="Harsha Vardhan Reddy Abbavaram5" userId="S::harshavardhanredd5@loyalistcollege.com::442b1d40-8eb5-41be-92a5-c240532e2999" providerId="AD" clId="Web-{E166C2FE-D908-40CC-0215-8AC2524B75CF}" dt="2025-11-18T04:26:19.813" v="2" actId="1076"/>
          <ac:picMkLst>
            <pc:docMk/>
            <pc:sldMk cId="0" sldId="258"/>
            <ac:picMk id="45" creationId="{30187952-6949-005A-5890-78BE43043049}"/>
          </ac:picMkLst>
        </pc:picChg>
      </pc:sldChg>
      <pc:sldChg chg="modSp">
        <pc:chgData name="Harsha Vardhan Reddy Abbavaram5" userId="S::harshavardhanredd5@loyalistcollege.com::442b1d40-8eb5-41be-92a5-c240532e2999" providerId="AD" clId="Web-{E166C2FE-D908-40CC-0215-8AC2524B75CF}" dt="2025-11-18T04:40:10.592" v="81" actId="20577"/>
        <pc:sldMkLst>
          <pc:docMk/>
          <pc:sldMk cId="3771206947" sldId="274"/>
        </pc:sldMkLst>
        <pc:spChg chg="mod">
          <ac:chgData name="Harsha Vardhan Reddy Abbavaram5" userId="S::harshavardhanredd5@loyalistcollege.com::442b1d40-8eb5-41be-92a5-c240532e2999" providerId="AD" clId="Web-{E166C2FE-D908-40CC-0215-8AC2524B75CF}" dt="2025-11-18T04:40:10.592" v="81" actId="20577"/>
          <ac:spMkLst>
            <pc:docMk/>
            <pc:sldMk cId="3771206947" sldId="274"/>
            <ac:spMk id="4" creationId="{64D7142D-2CF8-94CA-1693-7F12E10DA0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33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9711B-1677-5EB9-4664-50F4C90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AE347-7F91-0FE9-3DD2-DD5F9C39C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362D1-1EF8-E473-4C80-7CA757DF5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346D0-1F97-6423-0E73-13E088880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9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ridescent-scone-2e71a9.netlify.app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-standard.com/markets/news/demat-tally-surges-to-185-million-in-2024-with-46-million-new-additions-125010800853_1.html" TargetMode="External"/><Relationship Id="rId7" Type="http://schemas.openxmlformats.org/officeDocument/2006/relationships/hyperlink" Target="https://www.reuters.com/sustainability/boards-policy-regulation/indian-retail-investor-losses-derivative-trades-widened-2024-25-regulator-says-2025-07-07/" TargetMode="External"/><Relationship Id="rId2" Type="http://schemas.openxmlformats.org/officeDocument/2006/relationships/hyperlink" Target="https://www.blackrock.com/corporate/literature/publication/iosco-consultation-report-on-neo-brokers-120525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oecd.org/content/dam/oecd/en/publications/reports/2023/12/oecd-infe-2023-international-survey-of-adult-financial-literacy_8ce94e2c/56003a32-en.pdf" TargetMode="External"/><Relationship Id="rId5" Type="http://schemas.openxmlformats.org/officeDocument/2006/relationships/hyperlink" Target="https://press.spglobal.com/2015-11-18-Two-Thirds-of-Adults-Worldwide-Are-Not-Financially-Literate-and-Significant-Gender-Gap-Exists-Finds-Global-Study" TargetMode="External"/><Relationship Id="rId4" Type="http://schemas.openxmlformats.org/officeDocument/2006/relationships/hyperlink" Target="https://www.acuiti.io/wp-content/uploads/2024/03/Retail-Revolution-in-Europe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45922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72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Wealth Arena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2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Empowering Beginners to Invest with Confidence</a:t>
            </a:r>
            <a:endParaRPr lang="en-US" sz="3200">
              <a:latin typeface="Funnel Display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6406" y="49210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Wealth Arena</a:t>
            </a:r>
            <a:r>
              <a:rPr lang="en-US" sz="185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is a beginner-friendly trading education and simulation app. It helps reduce risk, avoid scams, and provides a gamified learning experience for new traders, students, and financial literacy programs.</a:t>
            </a:r>
            <a:endParaRPr lang="en-US" sz="1850">
              <a:latin typeface="Funne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BAE5-AAB7-2FD7-F7C8-E7C87C9110AF}"/>
              </a:ext>
            </a:extLst>
          </p:cNvPr>
          <p:cNvSpPr txBox="1"/>
          <p:nvPr/>
        </p:nvSpPr>
        <p:spPr>
          <a:xfrm>
            <a:off x="836406" y="6456955"/>
            <a:ext cx="746531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50">
                <a:solidFill>
                  <a:srgbClr val="2B3541"/>
                </a:solidFill>
                <a:latin typeface="Funnel Sans"/>
              </a:rPr>
              <a:t>Learn, Practice &amp; Master Trading — Without Losing Real Money.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CD6A95A-EFAC-3F49-4F31-B772C8E7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Picture 7" descr="A gold coin with a logo on it&#10;&#10;AI-generated content may be incorrect.">
            <a:extLst>
              <a:ext uri="{FF2B5EF4-FFF2-40B4-BE49-F238E27FC236}">
                <a16:creationId xmlns:a16="http://schemas.microsoft.com/office/drawing/2014/main" id="{DA70358A-8CEA-5529-A07C-ED6922F1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" y="171820"/>
            <a:ext cx="1496061" cy="1496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8B9E02-9B14-7E64-B308-985CBE5ED56A}"/>
              </a:ext>
            </a:extLst>
          </p:cNvPr>
          <p:cNvSpPr/>
          <p:nvPr/>
        </p:nvSpPr>
        <p:spPr>
          <a:xfrm>
            <a:off x="793790" y="657364"/>
            <a:ext cx="5670590" cy="1105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latin typeface="Funnel Display"/>
                <a:ea typeface="Montserrat" pitchFamily="34" charset="-122"/>
                <a:cs typeface="Montserrat" pitchFamily="34" charset="-120"/>
              </a:rPr>
              <a:t>Demo and Portfolio</a:t>
            </a:r>
            <a:endParaRPr lang="en-US" sz="4450" dirty="0">
              <a:latin typeface="Funnel Display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FCD75-6629-3C0D-B99A-A20B74398F58}"/>
              </a:ext>
            </a:extLst>
          </p:cNvPr>
          <p:cNvSpPr txBox="1"/>
          <p:nvPr/>
        </p:nvSpPr>
        <p:spPr>
          <a:xfrm>
            <a:off x="514405" y="7164180"/>
            <a:ext cx="59539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highlight>
                  <a:srgbClr val="FFFF00"/>
                </a:highlight>
                <a:ea typeface="Calibri"/>
                <a:cs typeface="Calibri"/>
              </a:rPr>
              <a:t>https://drive.google.com/file/d/1C1iS5n6GWbKJst5z1Xt0rRowNH5wa_s1/view?usp=sharing</a:t>
            </a:r>
          </a:p>
          <a:p>
            <a:pPr algn="ctr"/>
            <a:endParaRPr lang="en-US" sz="2400" dirty="0">
              <a:solidFill>
                <a:schemeClr val="accent1"/>
              </a:solidFill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EC793-BECE-42DD-301A-DB439E7AA081}"/>
              </a:ext>
            </a:extLst>
          </p:cNvPr>
          <p:cNvSpPr txBox="1"/>
          <p:nvPr/>
        </p:nvSpPr>
        <p:spPr>
          <a:xfrm>
            <a:off x="7512104" y="7164179"/>
            <a:ext cx="68048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highlight>
                  <a:srgbClr val="FFFF00"/>
                </a:highligh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WealthArena - A New Era of Financial Trading</a:t>
            </a:r>
            <a:endParaRPr lang="en-US" sz="2800">
              <a:solidFill>
                <a:schemeClr val="accent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123F26D7-7CF6-8E6E-689B-20AD662AA878}"/>
              </a:ext>
            </a:extLst>
          </p:cNvPr>
          <p:cNvSpPr/>
          <p:nvPr/>
        </p:nvSpPr>
        <p:spPr>
          <a:xfrm>
            <a:off x="1822490" y="6410463"/>
            <a:ext cx="5670590" cy="57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dirty="0">
                <a:latin typeface="Funnel Display"/>
                <a:ea typeface="Montserrat" pitchFamily="34" charset="-122"/>
                <a:cs typeface="Montserrat" pitchFamily="34" charset="-120"/>
              </a:rPr>
              <a:t>Link to the Demo:</a:t>
            </a:r>
            <a:endParaRPr lang="en-US" sz="2400" b="1" dirty="0">
              <a:latin typeface="Funnel Display" panose="020B060402020202020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A53CF0D8-AA90-86A0-9283-DB8EE1EB3C4D}"/>
              </a:ext>
            </a:extLst>
          </p:cNvPr>
          <p:cNvSpPr/>
          <p:nvPr/>
        </p:nvSpPr>
        <p:spPr>
          <a:xfrm>
            <a:off x="9315490" y="6410463"/>
            <a:ext cx="5670590" cy="749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400" b="1" dirty="0">
                <a:latin typeface="Funnel Display"/>
                <a:ea typeface="Montserrat" pitchFamily="34" charset="-122"/>
                <a:cs typeface="Montserrat" pitchFamily="34" charset="-120"/>
              </a:rPr>
              <a:t>Link to the Portfolio:</a:t>
            </a:r>
            <a:endParaRPr lang="en-US" sz="2400" b="1" dirty="0">
              <a:latin typeface="Funnel Display" panose="020B0604020202020204" charset="0"/>
            </a:endParaRP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D15EC345-C3AD-DC92-B5EE-A802E14D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65" y="1981200"/>
            <a:ext cx="2079569" cy="4432300"/>
          </a:xfrm>
          <a:prstGeom prst="rect">
            <a:avLst/>
          </a:prstGeom>
        </p:spPr>
      </p:pic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C14783F-9F7D-1C1D-DEA6-1B56D449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414" y="1892300"/>
            <a:ext cx="2073573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0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2">
            <a:extLst>
              <a:ext uri="{FF2B5EF4-FFF2-40B4-BE49-F238E27FC236}">
                <a16:creationId xmlns:a16="http://schemas.microsoft.com/office/drawing/2014/main" id="{6AA88ED9-4AA7-749C-080F-9D3E28F4D4CA}"/>
              </a:ext>
            </a:extLst>
          </p:cNvPr>
          <p:cNvSpPr/>
          <p:nvPr/>
        </p:nvSpPr>
        <p:spPr>
          <a:xfrm>
            <a:off x="793790" y="2238604"/>
            <a:ext cx="10706548" cy="493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150"/>
              </a:lnSpc>
              <a:buSzPct val="100000"/>
              <a:buFont typeface="Arial" panose="020B0604020202020204" pitchFamily="34" charset="0"/>
              <a:buChar char="•"/>
            </a:pPr>
            <a:endParaRPr lang="en-US" sz="1600">
              <a:latin typeface="Funnel Display" panose="020B0604020202020204" charset="0"/>
              <a:cs typeface="Heebo Light" pitchFamily="2" charset="-79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45962ED-DF98-212C-38A7-19B28235055E}"/>
              </a:ext>
            </a:extLst>
          </p:cNvPr>
          <p:cNvSpPr/>
          <p:nvPr/>
        </p:nvSpPr>
        <p:spPr>
          <a:xfrm>
            <a:off x="476474" y="6227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50">
              <a:latin typeface="Funnel Display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54FB4-56AA-21A8-D173-6CF8DACF9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07" y="1648618"/>
            <a:ext cx="1426698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BlackRock. (2025, May 12). </a:t>
            </a:r>
            <a:r>
              <a:rPr lang="en-US" i="1">
                <a:latin typeface="Funnel Display" panose="020B0604020202020204" charset="0"/>
              </a:rPr>
              <a:t>Response to IOSCO’s consultation report on neo-brokers</a:t>
            </a:r>
            <a:r>
              <a:rPr lang="en-US">
                <a:latin typeface="Funnel Display" panose="020B0604020202020204" charset="0"/>
              </a:rPr>
              <a:t> [Letter]. BlackRock.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2"/>
              </a:rPr>
              <a:t>https://www.blackrock.com/corporate/literature/publication/iosco-consultation-report-on-neo-brokers-120525.pdf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Sethuraman, S. (2025, January 8). </a:t>
            </a:r>
            <a:r>
              <a:rPr lang="en-US" i="1">
                <a:latin typeface="Funnel Display" panose="020B0604020202020204" charset="0"/>
              </a:rPr>
              <a:t>Demat tally surges to 185 million in 2024 with 46 million new additions</a:t>
            </a:r>
            <a:r>
              <a:rPr lang="en-US">
                <a:latin typeface="Funnel Display" panose="020B0604020202020204" charset="0"/>
              </a:rPr>
              <a:t>. </a:t>
            </a:r>
            <a:r>
              <a:rPr lang="en-US" i="1">
                <a:latin typeface="Funnel Display" panose="020B0604020202020204" charset="0"/>
              </a:rPr>
              <a:t>Business Standard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Funnel Display" panose="020B0604020202020204" charset="0"/>
                <a:cs typeface="Heebo Light" pitchFamily="2" charset="-79"/>
                <a:hlinkClick r:id="rId3"/>
              </a:rPr>
              <a:t>https://www.business-standard.com/markets/news/demat-tally-surges-to-185-million-in-2024-with-46-million-new-additions-125010800853_1.html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Funnel Display" panose="020B0604020202020204" charset="0"/>
              </a:rPr>
              <a:t>Acuiti</a:t>
            </a:r>
            <a:r>
              <a:rPr lang="en-US">
                <a:latin typeface="Funnel Display" panose="020B0604020202020204" charset="0"/>
              </a:rPr>
              <a:t>. (2024). </a:t>
            </a:r>
            <a:r>
              <a:rPr lang="en-US" i="1">
                <a:latin typeface="Funnel Display" panose="020B0604020202020204" charset="0"/>
              </a:rPr>
              <a:t>Retail revolution: How retail brokers in Europe are planning to counter CFD restrictions and what that means for institutional markets</a:t>
            </a:r>
            <a:r>
              <a:rPr lang="en-US">
                <a:latin typeface="Funnel Display" panose="020B0604020202020204" charset="0"/>
              </a:rPr>
              <a:t> [Report]. </a:t>
            </a:r>
            <a:r>
              <a:rPr lang="en-US" err="1">
                <a:latin typeface="Funnel Display" panose="020B0604020202020204" charset="0"/>
              </a:rPr>
              <a:t>Acuiti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4"/>
              </a:rPr>
              <a:t>https://www.acuiti.io/wp-content/uploads/2024/03/Retail-Revolution-in-Europe.pdf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Standard &amp; Poor’s Ratings Services. (2015, November 18). </a:t>
            </a:r>
            <a:r>
              <a:rPr lang="en-US" i="1">
                <a:latin typeface="Funnel Display" panose="020B0604020202020204" charset="0"/>
              </a:rPr>
              <a:t>Two-thirds of adults worldwide are not financially literate and significant gender gap exists, finds global study</a:t>
            </a:r>
            <a:r>
              <a:rPr lang="en-US">
                <a:latin typeface="Funnel Display" panose="020B0604020202020204" charset="0"/>
              </a:rPr>
              <a:t> [Press release]. S&amp;P Global.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5"/>
              </a:rPr>
              <a:t>https://press.spglobal.com/2015-11-18-Two-Thirds-of-Adults-Worldwide-Are-Not-Financially-Literate-and-Significant-Gender-Gap-Exists-Finds-Global-Study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Funnel Display" panose="020B0604020202020204" charset="0"/>
              </a:rPr>
              <a:t>Organisation</a:t>
            </a:r>
            <a:r>
              <a:rPr lang="en-US">
                <a:latin typeface="Funnel Display" panose="020B0604020202020204" charset="0"/>
              </a:rPr>
              <a:t> for Economic Co-operation and Development. (2023). </a:t>
            </a:r>
            <a:r>
              <a:rPr lang="en-US" i="1">
                <a:latin typeface="Funnel Display" panose="020B0604020202020204" charset="0"/>
              </a:rPr>
              <a:t>OECD/INFE 2023 international survey of adult financial literacy</a:t>
            </a:r>
            <a:r>
              <a:rPr lang="en-US">
                <a:latin typeface="Funnel Display" panose="020B0604020202020204" charset="0"/>
              </a:rPr>
              <a:t> [Report]. OECD Publishing.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6"/>
              </a:rPr>
              <a:t>https://www.oecd.org/content/dam/oecd/en/publications/reports/2023/12/oecd-infe-2023-international-survey-of-adult-financial-literacy_8ce94e2c/56003a32-en.pdf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Funnel Display" panose="020B0604020202020204" charset="0"/>
              </a:rPr>
              <a:t>Agarwal, A. (2025, July 7). </a:t>
            </a:r>
            <a:r>
              <a:rPr lang="en-US" i="1">
                <a:latin typeface="Funnel Display" panose="020B0604020202020204" charset="0"/>
              </a:rPr>
              <a:t>Indian retail investor losses on derivative trades widened in 2024–25, regulator says</a:t>
            </a:r>
            <a:r>
              <a:rPr lang="en-US">
                <a:latin typeface="Funnel Display" panose="020B0604020202020204" charset="0"/>
              </a:rPr>
              <a:t>. </a:t>
            </a:r>
            <a:r>
              <a:rPr lang="en-US" i="1">
                <a:latin typeface="Funnel Display" panose="020B0604020202020204" charset="0"/>
              </a:rPr>
              <a:t>Reuters</a:t>
            </a:r>
            <a:r>
              <a:rPr lang="en-US">
                <a:latin typeface="Funnel Display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Funnel Display" panose="020B0604020202020204" charset="0"/>
                <a:cs typeface="Heebo Light" pitchFamily="2" charset="-79"/>
                <a:hlinkClick r:id="rId7"/>
              </a:rPr>
              <a:t>https://www.reuters.com/sustainability/boards-policy-regulation/indian-retail-investor-losses-derivative-trades-widened-2024-25-regulator-says-2025-07-07/</a:t>
            </a:r>
            <a:endParaRPr lang="en-US" altLang="en-US">
              <a:latin typeface="Funnel Display" panose="020B0604020202020204" charset="0"/>
              <a:cs typeface="Heebo Light" pitchFamily="2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Funnel Display" panose="020B0604020202020204" charset="0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58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37CE2-54E4-C045-1358-13EBEEA8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95" r="8756"/>
          <a:stretch>
            <a:fillRect/>
          </a:stretch>
        </p:blipFill>
        <p:spPr>
          <a:xfrm>
            <a:off x="8534400" y="0"/>
            <a:ext cx="6096000" cy="8229600"/>
          </a:xfrm>
          <a:prstGeom prst="rect">
            <a:avLst/>
          </a:prstGeom>
        </p:spPr>
      </p:pic>
      <p:sp>
        <p:nvSpPr>
          <p:cNvPr id="4" name="Text 16">
            <a:extLst>
              <a:ext uri="{FF2B5EF4-FFF2-40B4-BE49-F238E27FC236}">
                <a16:creationId xmlns:a16="http://schemas.microsoft.com/office/drawing/2014/main" id="{9CB83AC1-AF48-A474-8895-4B0B4ACF4157}"/>
              </a:ext>
            </a:extLst>
          </p:cNvPr>
          <p:cNvSpPr/>
          <p:nvPr/>
        </p:nvSpPr>
        <p:spPr>
          <a:xfrm>
            <a:off x="1945599" y="3287917"/>
            <a:ext cx="3247352" cy="43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480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Questions</a:t>
            </a:r>
            <a:r>
              <a:rPr lang="en-US" sz="400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sz="4000">
              <a:latin typeface="Funnel Display" panose="020B0604020202020204" charset="0"/>
              <a:ea typeface="Calibri"/>
              <a:cs typeface="Calibri"/>
            </a:endParaRPr>
          </a:p>
        </p:txBody>
      </p:sp>
      <p:sp>
        <p:nvSpPr>
          <p:cNvPr id="5" name="Text 17">
            <a:extLst>
              <a:ext uri="{FF2B5EF4-FFF2-40B4-BE49-F238E27FC236}">
                <a16:creationId xmlns:a16="http://schemas.microsoft.com/office/drawing/2014/main" id="{E9466AEE-4325-225F-D373-757F752713E5}"/>
              </a:ext>
            </a:extLst>
          </p:cNvPr>
          <p:cNvSpPr/>
          <p:nvPr/>
        </p:nvSpPr>
        <p:spPr>
          <a:xfrm>
            <a:off x="1945599" y="4026188"/>
            <a:ext cx="5205478" cy="120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Funnel Display"/>
                <a:cs typeface="Heebo Light"/>
              </a:rPr>
              <a:t>Thank you for your time and consideration.</a:t>
            </a:r>
          </a:p>
          <a:p>
            <a:r>
              <a:rPr lang="en-US" sz="2400" dirty="0">
                <a:latin typeface="Funnel Display"/>
                <a:cs typeface="Heebo Light"/>
              </a:rPr>
              <a:t>We are now ready to get grilled! </a:t>
            </a:r>
            <a:r>
              <a:rPr lang="en-US" sz="2400" dirty="0">
                <a:latin typeface="Roboto"/>
                <a:ea typeface="Roboto"/>
                <a:cs typeface="Roboto"/>
              </a:rPr>
              <a:t>♨️</a:t>
            </a:r>
          </a:p>
          <a:p>
            <a:pPr>
              <a:lnSpc>
                <a:spcPts val="2150"/>
              </a:lnSpc>
            </a:pPr>
            <a:endParaRPr lang="en-US" sz="2000">
              <a:latin typeface="Funnel Display" panose="020B0604020202020204" charset="0"/>
              <a:cs typeface="Heeb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668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278" y="1112254"/>
            <a:ext cx="60352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Presentation Overview</a:t>
            </a:r>
            <a:endParaRPr lang="en-US" sz="4400">
              <a:latin typeface="Funnel Display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14277" y="2295021"/>
            <a:ext cx="393199" cy="25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4278" y="2671377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4278" y="2851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Introduction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2326" y="2295021"/>
            <a:ext cx="39319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2327" y="2851995"/>
            <a:ext cx="31872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</a:rPr>
              <a:t>Presentation Overview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10376" y="2295021"/>
            <a:ext cx="494915" cy="345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10377" y="2671377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10377" y="2851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latin typeface="Funnel Display"/>
              </a:rPr>
              <a:t>Meet the Team</a:t>
            </a:r>
          </a:p>
        </p:txBody>
      </p:sp>
      <p:sp>
        <p:nvSpPr>
          <p:cNvPr id="12" name="Text 10"/>
          <p:cNvSpPr/>
          <p:nvPr/>
        </p:nvSpPr>
        <p:spPr>
          <a:xfrm>
            <a:off x="840782" y="3437157"/>
            <a:ext cx="39607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40782" y="3865271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4278" y="3901366"/>
            <a:ext cx="3253506" cy="550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latin typeface="Funnel Display"/>
              </a:rPr>
              <a:t>The Market Opportunity</a:t>
            </a:r>
          </a:p>
        </p:txBody>
      </p:sp>
      <p:sp>
        <p:nvSpPr>
          <p:cNvPr id="15" name="Text 13"/>
          <p:cNvSpPr/>
          <p:nvPr/>
        </p:nvSpPr>
        <p:spPr>
          <a:xfrm>
            <a:off x="5238831" y="3437157"/>
            <a:ext cx="409133" cy="325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238831" y="3813513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238831" y="3994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The problem</a:t>
            </a:r>
          </a:p>
        </p:txBody>
      </p:sp>
      <p:sp>
        <p:nvSpPr>
          <p:cNvPr id="18" name="Text 16"/>
          <p:cNvSpPr/>
          <p:nvPr/>
        </p:nvSpPr>
        <p:spPr>
          <a:xfrm>
            <a:off x="9636881" y="3437157"/>
            <a:ext cx="422196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06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9636881" y="3813513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636881" y="3994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Our Solution</a:t>
            </a: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4C198368-C594-A26D-9134-BB62FEAB57B4}"/>
              </a:ext>
            </a:extLst>
          </p:cNvPr>
          <p:cNvSpPr/>
          <p:nvPr/>
        </p:nvSpPr>
        <p:spPr>
          <a:xfrm>
            <a:off x="840782" y="4639092"/>
            <a:ext cx="448321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07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EDADC32F-FF34-A783-B091-6FDBA25E7B67}"/>
              </a:ext>
            </a:extLst>
          </p:cNvPr>
          <p:cNvSpPr/>
          <p:nvPr/>
        </p:nvSpPr>
        <p:spPr>
          <a:xfrm>
            <a:off x="840782" y="501544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366FFD2D-1278-BE1F-0B53-092E95D2297A}"/>
              </a:ext>
            </a:extLst>
          </p:cNvPr>
          <p:cNvSpPr/>
          <p:nvPr/>
        </p:nvSpPr>
        <p:spPr>
          <a:xfrm>
            <a:off x="840782" y="5196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anose="020B0604020202020204" charset="0"/>
                <a:ea typeface="Funnel Display" pitchFamily="34" charset="-122"/>
                <a:cs typeface="Funnel Display" pitchFamily="34" charset="-120"/>
              </a:rPr>
              <a:t>System Architecture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72F924FF-2C31-580C-A2A8-DA89D0CC71C7}"/>
              </a:ext>
            </a:extLst>
          </p:cNvPr>
          <p:cNvSpPr/>
          <p:nvPr/>
        </p:nvSpPr>
        <p:spPr>
          <a:xfrm>
            <a:off x="5238831" y="4639092"/>
            <a:ext cx="474447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08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02DE0918-921E-987A-F144-93BB3FB25C1A}"/>
              </a:ext>
            </a:extLst>
          </p:cNvPr>
          <p:cNvSpPr/>
          <p:nvPr/>
        </p:nvSpPr>
        <p:spPr>
          <a:xfrm>
            <a:off x="5238831" y="501544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7F903CF3-3F30-6E7A-5F9D-D6D86B849316}"/>
              </a:ext>
            </a:extLst>
          </p:cNvPr>
          <p:cNvSpPr/>
          <p:nvPr/>
        </p:nvSpPr>
        <p:spPr>
          <a:xfrm>
            <a:off x="5238831" y="5196066"/>
            <a:ext cx="32004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latin typeface="Funnel Display" panose="020B0604020202020204" charset="0"/>
              </a:rPr>
              <a:t>Results and Metrics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Funnel Display" panose="020B0604020202020204" charset="0"/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C174EBE4-5AB8-D394-D03E-0585075827E1}"/>
              </a:ext>
            </a:extLst>
          </p:cNvPr>
          <p:cNvSpPr/>
          <p:nvPr/>
        </p:nvSpPr>
        <p:spPr>
          <a:xfrm>
            <a:off x="9636881" y="4639092"/>
            <a:ext cx="487510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09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E3776AB5-C148-AE9B-814B-BAC0340843FA}"/>
              </a:ext>
            </a:extLst>
          </p:cNvPr>
          <p:cNvSpPr/>
          <p:nvPr/>
        </p:nvSpPr>
        <p:spPr>
          <a:xfrm>
            <a:off x="9636881" y="5015448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3EE8D03F-06E8-22DB-074E-C275E19DDCAD}"/>
              </a:ext>
            </a:extLst>
          </p:cNvPr>
          <p:cNvSpPr/>
          <p:nvPr/>
        </p:nvSpPr>
        <p:spPr>
          <a:xfrm>
            <a:off x="9636881" y="5196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Funnel Display"/>
              </a:rPr>
              <a:t>Vision</a:t>
            </a:r>
            <a:endParaRPr lang="en-US" sz="2200" dirty="0">
              <a:latin typeface="Funnel Display" panose="020B0604020202020204" charset="0"/>
            </a:endParaRP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AEB3EA34-68ED-FEB7-6D51-F1C64F39A8CC}"/>
              </a:ext>
            </a:extLst>
          </p:cNvPr>
          <p:cNvSpPr/>
          <p:nvPr/>
        </p:nvSpPr>
        <p:spPr>
          <a:xfrm>
            <a:off x="840782" y="5853292"/>
            <a:ext cx="48751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  <a:cs typeface="Funnel Display Light" pitchFamily="34" charset="-120"/>
              </a:rPr>
              <a:t>10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0" name="Shape 11">
            <a:extLst>
              <a:ext uri="{FF2B5EF4-FFF2-40B4-BE49-F238E27FC236}">
                <a16:creationId xmlns:a16="http://schemas.microsoft.com/office/drawing/2014/main" id="{CA951EE7-26BD-1BEF-D913-7B397E00F686}"/>
              </a:ext>
            </a:extLst>
          </p:cNvPr>
          <p:cNvSpPr/>
          <p:nvPr/>
        </p:nvSpPr>
        <p:spPr>
          <a:xfrm>
            <a:off x="840782" y="622964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82079E78-5D3E-F929-BC1C-940BBB9B35CC}"/>
              </a:ext>
            </a:extLst>
          </p:cNvPr>
          <p:cNvSpPr/>
          <p:nvPr/>
        </p:nvSpPr>
        <p:spPr>
          <a:xfrm>
            <a:off x="840782" y="6410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rgbClr val="000000"/>
                </a:solidFill>
                <a:latin typeface="Funnel Display"/>
              </a:rPr>
              <a:t>Demo &amp; Portfolio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2B3541"/>
              </a:solidFill>
              <a:latin typeface="Funnel Display" panose="020B0604020202020204" charset="0"/>
            </a:endParaRPr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8979F0B7-0578-4AE8-91B1-8EB9EB3FD8D6}"/>
              </a:ext>
            </a:extLst>
          </p:cNvPr>
          <p:cNvSpPr/>
          <p:nvPr/>
        </p:nvSpPr>
        <p:spPr>
          <a:xfrm>
            <a:off x="5238831" y="5853292"/>
            <a:ext cx="487510" cy="338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</a:rPr>
              <a:t>11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F925FE0F-11E4-3853-129E-32FD35EAADE7}"/>
              </a:ext>
            </a:extLst>
          </p:cNvPr>
          <p:cNvSpPr/>
          <p:nvPr/>
        </p:nvSpPr>
        <p:spPr>
          <a:xfrm>
            <a:off x="5238831" y="6229648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4" name="Text 15">
            <a:extLst>
              <a:ext uri="{FF2B5EF4-FFF2-40B4-BE49-F238E27FC236}">
                <a16:creationId xmlns:a16="http://schemas.microsoft.com/office/drawing/2014/main" id="{37C4038B-A4C4-C250-963E-7E335C588601}"/>
              </a:ext>
            </a:extLst>
          </p:cNvPr>
          <p:cNvSpPr/>
          <p:nvPr/>
        </p:nvSpPr>
        <p:spPr>
          <a:xfrm>
            <a:off x="5238831" y="6410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latin typeface="Funnel Display"/>
              </a:rPr>
              <a:t>References</a:t>
            </a:r>
            <a:endParaRPr lang="en-US" sz="2200" dirty="0">
              <a:latin typeface="Funnel Display" panose="020B0604020202020204" charset="0"/>
            </a:endParaRPr>
          </a:p>
        </p:txBody>
      </p:sp>
      <p:sp>
        <p:nvSpPr>
          <p:cNvPr id="45" name="Text 16">
            <a:extLst>
              <a:ext uri="{FF2B5EF4-FFF2-40B4-BE49-F238E27FC236}">
                <a16:creationId xmlns:a16="http://schemas.microsoft.com/office/drawing/2014/main" id="{979CE1F2-A1F3-D809-3DFC-72C04695708A}"/>
              </a:ext>
            </a:extLst>
          </p:cNvPr>
          <p:cNvSpPr/>
          <p:nvPr/>
        </p:nvSpPr>
        <p:spPr>
          <a:xfrm>
            <a:off x="9636881" y="5853292"/>
            <a:ext cx="1284344" cy="35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Display" panose="020B0604020202020204" charset="0"/>
                <a:ea typeface="Funnel Display Light" pitchFamily="34" charset="-122"/>
              </a:rPr>
              <a:t>12</a:t>
            </a:r>
            <a:endParaRPr lang="en-US" sz="1850">
              <a:latin typeface="Funnel Display" panose="020B0604020202020204" charset="0"/>
            </a:endParaRPr>
          </a:p>
        </p:txBody>
      </p:sp>
      <p:sp>
        <p:nvSpPr>
          <p:cNvPr id="46" name="Shape 17">
            <a:extLst>
              <a:ext uri="{FF2B5EF4-FFF2-40B4-BE49-F238E27FC236}">
                <a16:creationId xmlns:a16="http://schemas.microsoft.com/office/drawing/2014/main" id="{71B14267-42E5-27E8-A040-02460A1D094B}"/>
              </a:ext>
            </a:extLst>
          </p:cNvPr>
          <p:cNvSpPr/>
          <p:nvPr/>
        </p:nvSpPr>
        <p:spPr>
          <a:xfrm>
            <a:off x="9636881" y="6229648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  <p:sp>
        <p:nvSpPr>
          <p:cNvPr id="47" name="Text 18">
            <a:extLst>
              <a:ext uri="{FF2B5EF4-FFF2-40B4-BE49-F238E27FC236}">
                <a16:creationId xmlns:a16="http://schemas.microsoft.com/office/drawing/2014/main" id="{FCC98DF7-7FA8-FD3D-4C8D-D7559A004F93}"/>
              </a:ext>
            </a:extLst>
          </p:cNvPr>
          <p:cNvSpPr/>
          <p:nvPr/>
        </p:nvSpPr>
        <p:spPr>
          <a:xfrm>
            <a:off x="9636881" y="6410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Q/A?</a:t>
            </a:r>
          </a:p>
        </p:txBody>
      </p:sp>
      <p:sp>
        <p:nvSpPr>
          <p:cNvPr id="48" name="Shape 14">
            <a:extLst>
              <a:ext uri="{FF2B5EF4-FFF2-40B4-BE49-F238E27FC236}">
                <a16:creationId xmlns:a16="http://schemas.microsoft.com/office/drawing/2014/main" id="{8A684C59-BD3F-6D7C-D2FB-FC58637130A8}"/>
              </a:ext>
            </a:extLst>
          </p:cNvPr>
          <p:cNvSpPr/>
          <p:nvPr/>
        </p:nvSpPr>
        <p:spPr>
          <a:xfrm>
            <a:off x="5212326" y="2673236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en-US">
              <a:latin typeface="Funnel Display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281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Meet the Team</a:t>
            </a:r>
            <a:endParaRPr lang="en-US" sz="330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D8F011FB-D228-84AA-F4B4-66EDBCCE1F01}"/>
              </a:ext>
            </a:extLst>
          </p:cNvPr>
          <p:cNvSpPr/>
          <p:nvPr/>
        </p:nvSpPr>
        <p:spPr>
          <a:xfrm>
            <a:off x="5377666" y="7097459"/>
            <a:ext cx="2591644" cy="26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>
                <a:latin typeface="Funnel Display" panose="020B0604020202020204" charset="0"/>
              </a:rPr>
              <a:t>Clifford Addison</a:t>
            </a: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7C9D9A1B-584C-A704-95FB-5B404F159FC8}"/>
              </a:ext>
            </a:extLst>
          </p:cNvPr>
          <p:cNvSpPr/>
          <p:nvPr/>
        </p:nvSpPr>
        <p:spPr>
          <a:xfrm>
            <a:off x="5377666" y="4195963"/>
            <a:ext cx="320826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/>
                <a:ea typeface="Heebo Light" pitchFamily="34" charset="-122"/>
                <a:cs typeface="Heebo Light"/>
              </a:rPr>
              <a:t>AI Engineer 1</a:t>
            </a:r>
            <a:endParaRPr lang="en-US" sz="1650">
              <a:latin typeface="Funnel Display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04E17316-242D-5734-E524-0267C481FF67}"/>
              </a:ext>
            </a:extLst>
          </p:cNvPr>
          <p:cNvSpPr/>
          <p:nvPr/>
        </p:nvSpPr>
        <p:spPr>
          <a:xfrm>
            <a:off x="2011218" y="3750265"/>
            <a:ext cx="3048844" cy="23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100">
                <a:latin typeface="Funnel Display"/>
              </a:rPr>
              <a:t>Shivam Bhargav</a:t>
            </a:r>
          </a:p>
          <a:p>
            <a:pPr>
              <a:lnSpc>
                <a:spcPts val="2600"/>
              </a:lnSpc>
            </a:pPr>
            <a:endParaRPr lang="en-US" sz="2100">
              <a:latin typeface="Funnel Display" panose="020B0604020202020204" charset="0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6F24B99D-A090-1202-EE61-956C076B904D}"/>
              </a:ext>
            </a:extLst>
          </p:cNvPr>
          <p:cNvSpPr/>
          <p:nvPr/>
        </p:nvSpPr>
        <p:spPr>
          <a:xfrm>
            <a:off x="1985093" y="4241408"/>
            <a:ext cx="302538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>
                <a:latin typeface="Funnel Display"/>
                <a:cs typeface="Heebo Light"/>
              </a:rPr>
              <a:t>CS Engineer 1</a:t>
            </a:r>
          </a:p>
          <a:p>
            <a:pPr>
              <a:lnSpc>
                <a:spcPts val="2650"/>
              </a:lnSpc>
            </a:pPr>
            <a:endParaRPr lang="en-US" sz="1650">
              <a:latin typeface="Funnel Display"/>
              <a:cs typeface="Heebo Light"/>
            </a:endParaRPr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F0BAE791-493F-706F-FE6C-D43A4C71CE0F}"/>
              </a:ext>
            </a:extLst>
          </p:cNvPr>
          <p:cNvSpPr/>
          <p:nvPr/>
        </p:nvSpPr>
        <p:spPr>
          <a:xfrm>
            <a:off x="8735834" y="3754303"/>
            <a:ext cx="2591644" cy="26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>
                <a:latin typeface="Funnel Display" panose="020B0604020202020204" charset="0"/>
              </a:rPr>
              <a:t>Kanika</a:t>
            </a: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0460B881-49EA-9B44-400F-475FD4BC3B15}"/>
              </a:ext>
            </a:extLst>
          </p:cNvPr>
          <p:cNvSpPr/>
          <p:nvPr/>
        </p:nvSpPr>
        <p:spPr>
          <a:xfrm>
            <a:off x="8735834" y="4213289"/>
            <a:ext cx="302538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 panose="020B0604020202020204" charset="0"/>
                <a:cs typeface="Heebo Light"/>
              </a:rPr>
              <a:t>AI Engineer 2</a:t>
            </a:r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AE2DA96B-050B-3981-9A29-B6F0185E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595" y="4945768"/>
            <a:ext cx="3025389" cy="1870907"/>
          </a:xfrm>
          <a:prstGeom prst="rect">
            <a:avLst/>
          </a:prstGeom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ABFBC229-929C-A4E6-72F9-BD30CE9309EB}"/>
              </a:ext>
            </a:extLst>
          </p:cNvPr>
          <p:cNvSpPr/>
          <p:nvPr/>
        </p:nvSpPr>
        <p:spPr>
          <a:xfrm>
            <a:off x="8739595" y="7102984"/>
            <a:ext cx="2591644" cy="26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>
                <a:latin typeface="Funnel Display" panose="020B0604020202020204" charset="0"/>
              </a:rPr>
              <a:t>Amruth Raj</a:t>
            </a:r>
            <a:endParaRPr lang="en-US">
              <a:latin typeface="Funnel Display" panose="020B0604020202020204" charset="0"/>
            </a:endParaRPr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CC96917A-CA10-E871-B6ED-E79E987E8201}"/>
              </a:ext>
            </a:extLst>
          </p:cNvPr>
          <p:cNvSpPr/>
          <p:nvPr/>
        </p:nvSpPr>
        <p:spPr>
          <a:xfrm>
            <a:off x="8739595" y="7561970"/>
            <a:ext cx="302538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 panose="020B0604020202020204" charset="0"/>
                <a:cs typeface="Heebo Light"/>
              </a:rPr>
              <a:t>AI Engineer 4</a:t>
            </a:r>
            <a:endParaRPr lang="en-US">
              <a:latin typeface="Funnel Display" panose="020B0604020202020204" charset="0"/>
            </a:endParaRPr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5CE098D7-82E2-8CD6-CF41-E78BB13004E7}"/>
              </a:ext>
            </a:extLst>
          </p:cNvPr>
          <p:cNvSpPr/>
          <p:nvPr/>
        </p:nvSpPr>
        <p:spPr>
          <a:xfrm>
            <a:off x="2044010" y="7097459"/>
            <a:ext cx="3009656" cy="26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50">
                <a:latin typeface="Funnel Display" panose="020B0604020202020204" charset="0"/>
              </a:rPr>
              <a:t>Neha </a:t>
            </a:r>
            <a:r>
              <a:rPr lang="en-US" sz="2050" err="1">
                <a:latin typeface="Funnel Display" panose="020B0604020202020204" charset="0"/>
              </a:rPr>
              <a:t>Nareshbhai</a:t>
            </a:r>
            <a:r>
              <a:rPr lang="en-US" sz="2050">
                <a:latin typeface="Funnel Display" panose="020B0604020202020204" charset="0"/>
              </a:rPr>
              <a:t> Patel</a:t>
            </a:r>
            <a:endParaRPr lang="en-US">
              <a:latin typeface="Funnel Display" panose="020B0604020202020204" charset="0"/>
            </a:endParaRP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6FB29A02-F147-B64C-7B1F-9D96D835EB71}"/>
              </a:ext>
            </a:extLst>
          </p:cNvPr>
          <p:cNvSpPr/>
          <p:nvPr/>
        </p:nvSpPr>
        <p:spPr>
          <a:xfrm>
            <a:off x="2030948" y="7556445"/>
            <a:ext cx="302538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 panose="020B0604020202020204" charset="0"/>
                <a:cs typeface="Heebo Light"/>
              </a:rPr>
              <a:t>CS Engineer 2</a:t>
            </a:r>
            <a:endParaRPr lang="en-US">
              <a:latin typeface="Funnel Display" panose="020B0604020202020204" charset="0"/>
            </a:endParaRPr>
          </a:p>
        </p:txBody>
      </p:sp>
      <p:sp>
        <p:nvSpPr>
          <p:cNvPr id="40" name="Text 11">
            <a:extLst>
              <a:ext uri="{FF2B5EF4-FFF2-40B4-BE49-F238E27FC236}">
                <a16:creationId xmlns:a16="http://schemas.microsoft.com/office/drawing/2014/main" id="{5F80236D-CFD9-A55A-5166-81C6D1B4C101}"/>
              </a:ext>
            </a:extLst>
          </p:cNvPr>
          <p:cNvSpPr/>
          <p:nvPr/>
        </p:nvSpPr>
        <p:spPr>
          <a:xfrm>
            <a:off x="5377666" y="3750266"/>
            <a:ext cx="3205598" cy="243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>
                <a:latin typeface="Funnel Display"/>
              </a:rPr>
              <a:t>Harsha Vardhan Reddy</a:t>
            </a: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B1641534-DAE7-1E5C-A09A-12BE4B06CC59}"/>
              </a:ext>
            </a:extLst>
          </p:cNvPr>
          <p:cNvSpPr/>
          <p:nvPr/>
        </p:nvSpPr>
        <p:spPr>
          <a:xfrm>
            <a:off x="5383391" y="7556445"/>
            <a:ext cx="3025389" cy="27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latin typeface="Funnel Display" panose="020B0604020202020204" charset="0"/>
                <a:cs typeface="Heebo Light"/>
              </a:rPr>
              <a:t>AI Engineer 3</a:t>
            </a:r>
            <a:endParaRPr lang="en-US">
              <a:latin typeface="Funnel Display" panose="020B060402020202020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F16EEE-1C4F-3608-21AB-4CBF491D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19" b="27619"/>
          <a:stretch/>
        </p:blipFill>
        <p:spPr>
          <a:xfrm>
            <a:off x="8736644" y="4943564"/>
            <a:ext cx="3035919" cy="18653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43" name="Picture 42" descr="A person in a suit standing in a hallway&#10;&#10;AI-generated content may be incorrect.">
            <a:extLst>
              <a:ext uri="{FF2B5EF4-FFF2-40B4-BE49-F238E27FC236}">
                <a16:creationId xmlns:a16="http://schemas.microsoft.com/office/drawing/2014/main" id="{ECB56E86-1963-A2BF-3BF8-A31C850E42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20" t="30122" r="22131" b="47124"/>
          <a:stretch>
            <a:fillRect/>
          </a:stretch>
        </p:blipFill>
        <p:spPr>
          <a:xfrm>
            <a:off x="5380102" y="4956557"/>
            <a:ext cx="3028678" cy="1872553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2219646-EEB1-BC70-7387-2BDB4521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" t="17839" r="-142" b="37059"/>
          <a:stretch>
            <a:fillRect/>
          </a:stretch>
        </p:blipFill>
        <p:spPr>
          <a:xfrm>
            <a:off x="5368723" y="1729680"/>
            <a:ext cx="3028678" cy="1872553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45" name="Picture 44" descr="A person in a suit leaning against a wall&#10;&#10;AI-generated content may be incorrect.">
            <a:extLst>
              <a:ext uri="{FF2B5EF4-FFF2-40B4-BE49-F238E27FC236}">
                <a16:creationId xmlns:a16="http://schemas.microsoft.com/office/drawing/2014/main" id="{30187952-6949-005A-5890-78BE4304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535" t="3337" r="1987" b="48780"/>
          <a:stretch>
            <a:fillRect/>
          </a:stretch>
        </p:blipFill>
        <p:spPr>
          <a:xfrm>
            <a:off x="1841026" y="1748325"/>
            <a:ext cx="3022197" cy="187008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6" name="Picture 45" descr="A person with purple hair&#10;&#10;AI-generated content may be incorrect.">
            <a:extLst>
              <a:ext uri="{FF2B5EF4-FFF2-40B4-BE49-F238E27FC236}">
                <a16:creationId xmlns:a16="http://schemas.microsoft.com/office/drawing/2014/main" id="{35AE1C88-3DC5-1329-3694-8F9C1C6AD0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153" b="19153"/>
          <a:stretch>
            <a:fillRect/>
          </a:stretch>
        </p:blipFill>
        <p:spPr>
          <a:xfrm>
            <a:off x="8724958" y="1749098"/>
            <a:ext cx="3026514" cy="186719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7" name="Picture 46" descr="A person standing in front of trees with lights&#10;&#10;AI-generated content may be incorrect.">
            <a:extLst>
              <a:ext uri="{FF2B5EF4-FFF2-40B4-BE49-F238E27FC236}">
                <a16:creationId xmlns:a16="http://schemas.microsoft.com/office/drawing/2014/main" id="{5D39DF66-5B78-6F30-6896-E3ABFD985D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5714" r="406" b="19345"/>
          <a:stretch>
            <a:fillRect/>
          </a:stretch>
        </p:blipFill>
        <p:spPr>
          <a:xfrm>
            <a:off x="1840810" y="4956557"/>
            <a:ext cx="3023579" cy="1870284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E6F7CE1-5850-6A85-6740-55CDC4532BAA}"/>
              </a:ext>
            </a:extLst>
          </p:cNvPr>
          <p:cNvSpPr/>
          <p:nvPr/>
        </p:nvSpPr>
        <p:spPr>
          <a:xfrm>
            <a:off x="793790" y="3827264"/>
            <a:ext cx="6841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The Market Opportunity</a:t>
            </a:r>
            <a:endParaRPr lang="en-US" sz="4450">
              <a:latin typeface="Funnel Display" panose="020B060402020202020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78B384F-21E1-5464-1FFA-56025639A838}"/>
              </a:ext>
            </a:extLst>
          </p:cNvPr>
          <p:cNvSpPr/>
          <p:nvPr/>
        </p:nvSpPr>
        <p:spPr>
          <a:xfrm>
            <a:off x="85725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5M+</a:t>
            </a:r>
            <a:endParaRPr lang="en-US" sz="5850">
              <a:latin typeface="Montserrat" panose="00000500000000000000" pitchFamily="2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826BC44-1A73-63DB-3FAA-F6DD7877D535}"/>
              </a:ext>
            </a:extLst>
          </p:cNvPr>
          <p:cNvSpPr/>
          <p:nvPr/>
        </p:nvSpPr>
        <p:spPr>
          <a:xfrm>
            <a:off x="664845" y="6021348"/>
            <a:ext cx="3000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New traders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50B11E92-65A1-8F01-D17B-1092EC70E778}"/>
              </a:ext>
            </a:extLst>
          </p:cNvPr>
          <p:cNvSpPr/>
          <p:nvPr/>
        </p:nvSpPr>
        <p:spPr>
          <a:xfrm>
            <a:off x="85725" y="65117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Join every month in the major markets and platforms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B7463AA3-2644-3C36-792A-A20C63FB153D}"/>
              </a:ext>
            </a:extLst>
          </p:cNvPr>
          <p:cNvSpPr/>
          <p:nvPr/>
        </p:nvSpPr>
        <p:spPr>
          <a:xfrm>
            <a:off x="5235893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$ 2.5k per user</a:t>
            </a:r>
            <a:endParaRPr lang="en-US" sz="5850">
              <a:latin typeface="Funnel Display" panose="020B060402020202020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CC2B9115-3F4E-31DF-9781-034AAA32603F}"/>
              </a:ext>
            </a:extLst>
          </p:cNvPr>
          <p:cNvSpPr/>
          <p:nvPr/>
        </p:nvSpPr>
        <p:spPr>
          <a:xfrm>
            <a:off x="5673566" y="6021348"/>
            <a:ext cx="3283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Trading losses annually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38EAFC10-2724-F6CD-B553-366AA667395C}"/>
              </a:ext>
            </a:extLst>
          </p:cNvPr>
          <p:cNvSpPr/>
          <p:nvPr/>
        </p:nvSpPr>
        <p:spPr>
          <a:xfrm>
            <a:off x="5235893" y="65117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Loss incurred by beginner traders due to lack of education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80F611C6-CAD2-A81D-A57E-A2EF583716AD}"/>
              </a:ext>
            </a:extLst>
          </p:cNvPr>
          <p:cNvSpPr/>
          <p:nvPr/>
        </p:nvSpPr>
        <p:spPr>
          <a:xfrm>
            <a:off x="10386061" y="50201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65%+</a:t>
            </a:r>
            <a:endParaRPr lang="en-US" sz="5850">
              <a:latin typeface="Funnel Display" panose="020B0604020202020204" charset="0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68BEFC54-73AB-A25B-B636-4A0D981ECBE3}"/>
              </a:ext>
            </a:extLst>
          </p:cNvPr>
          <p:cNvSpPr/>
          <p:nvPr/>
        </p:nvSpPr>
        <p:spPr>
          <a:xfrm>
            <a:off x="10656333" y="6051948"/>
            <a:ext cx="3618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  <a:ea typeface="Montserrat" pitchFamily="34" charset="-122"/>
                <a:cs typeface="Montserrat" pitchFamily="34" charset="-120"/>
              </a:rPr>
              <a:t>Invest without proper guidance</a:t>
            </a:r>
            <a:endParaRPr lang="en-US" sz="2200">
              <a:latin typeface="Funnel Display" panose="020B0604020202020204" charset="0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20F03918-DAC2-3ACC-6712-D1F4804EF284}"/>
              </a:ext>
            </a:extLst>
          </p:cNvPr>
          <p:cNvSpPr/>
          <p:nvPr/>
        </p:nvSpPr>
        <p:spPr>
          <a:xfrm>
            <a:off x="10386061" y="65423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latin typeface="Funnel Display" panose="020B0604020202020204" charset="0"/>
                <a:ea typeface="Heebo Light" pitchFamily="34" charset="-122"/>
                <a:cs typeface="Heebo Light" pitchFamily="34" charset="-120"/>
              </a:rPr>
              <a:t>New traders lack formal financial education or mentorship</a:t>
            </a:r>
            <a:endParaRPr lang="en-US" sz="1750">
              <a:latin typeface="Funnel Display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49546-A900-E383-AB34-9FF9B616965E}"/>
              </a:ext>
            </a:extLst>
          </p:cNvPr>
          <p:cNvSpPr txBox="1"/>
          <p:nvPr/>
        </p:nvSpPr>
        <p:spPr>
          <a:xfrm>
            <a:off x="6293573" y="7735254"/>
            <a:ext cx="790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unnel Display" panose="020B0604020202020204" charset="0"/>
              </a:rPr>
              <a:t>* The numbers displayed are approximate numbers calculated from references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657D983-2DD5-58EB-14EC-1A643B4BD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40263"/>
          <a:stretch>
            <a:fillRect/>
          </a:stretch>
        </p:blipFill>
        <p:spPr bwMode="auto">
          <a:xfrm>
            <a:off x="0" y="0"/>
            <a:ext cx="14630400" cy="35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5201"/>
            <a:ext cx="747617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Problem: A Beginner's Minefield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833914" y="2559725"/>
            <a:ext cx="3630811" cy="2569131"/>
          </a:xfrm>
          <a:prstGeom prst="roundRect">
            <a:avLst>
              <a:gd name="adj" fmla="val 5695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33914" y="2529245"/>
            <a:ext cx="3630811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327612" y="223813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0613" y="2431137"/>
            <a:ext cx="257294" cy="2572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8825" y="3095744"/>
            <a:ext cx="3140988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Lack of Tailored Resources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1078825" y="3600887"/>
            <a:ext cx="3140988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Generic information that doesn't match individual learning styles or needs.</a:t>
            </a:r>
            <a:endParaRPr lang="en-US" sz="1650"/>
          </a:p>
        </p:txBody>
      </p:sp>
      <p:sp>
        <p:nvSpPr>
          <p:cNvPr id="10" name="Shape 6"/>
          <p:cNvSpPr/>
          <p:nvPr/>
        </p:nvSpPr>
        <p:spPr>
          <a:xfrm>
            <a:off x="4679156" y="2559725"/>
            <a:ext cx="3630930" cy="2569131"/>
          </a:xfrm>
          <a:prstGeom prst="roundRect">
            <a:avLst>
              <a:gd name="adj" fmla="val 5695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679156" y="2529245"/>
            <a:ext cx="3630930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172974" y="223813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974" y="2431137"/>
            <a:ext cx="257294" cy="2572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8668" y="3095744"/>
            <a:ext cx="387770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Overwhelming &amp; Misleading Info</a:t>
            </a:r>
            <a:endParaRPr lang="en-US" sz="1950"/>
          </a:p>
        </p:txBody>
      </p:sp>
      <p:sp>
        <p:nvSpPr>
          <p:cNvPr id="15" name="Text 10"/>
          <p:cNvSpPr/>
          <p:nvPr/>
        </p:nvSpPr>
        <p:spPr>
          <a:xfrm>
            <a:off x="4924068" y="3854887"/>
            <a:ext cx="3141107" cy="102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YouTube channels and social media provide inconsistent or biased advice.</a:t>
            </a:r>
            <a:endParaRPr lang="en-US" sz="1650"/>
          </a:p>
        </p:txBody>
      </p:sp>
      <p:sp>
        <p:nvSpPr>
          <p:cNvPr id="16" name="Shape 11"/>
          <p:cNvSpPr/>
          <p:nvPr/>
        </p:nvSpPr>
        <p:spPr>
          <a:xfrm>
            <a:off x="833914" y="5664875"/>
            <a:ext cx="7476173" cy="1910834"/>
          </a:xfrm>
          <a:prstGeom prst="roundRect">
            <a:avLst>
              <a:gd name="adj" fmla="val 7657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872014" y="5126395"/>
            <a:ext cx="7476173" cy="121920"/>
          </a:xfrm>
          <a:prstGeom prst="roundRect">
            <a:avLst>
              <a:gd name="adj" fmla="val 73876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4237653" y="4847987"/>
            <a:ext cx="643295" cy="643295"/>
          </a:xfrm>
          <a:prstGeom prst="roundRect">
            <a:avLst>
              <a:gd name="adj" fmla="val 14214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5253" y="5008315"/>
            <a:ext cx="264668" cy="31628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66125" y="5705594"/>
            <a:ext cx="265878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 Risk, High Scams</a:t>
            </a:r>
            <a:endParaRPr lang="en-US" sz="1950"/>
          </a:p>
        </p:txBody>
      </p:sp>
      <p:sp>
        <p:nvSpPr>
          <p:cNvPr id="21" name="Text 15"/>
          <p:cNvSpPr/>
          <p:nvPr/>
        </p:nvSpPr>
        <p:spPr>
          <a:xfrm>
            <a:off x="1066125" y="6123334"/>
            <a:ext cx="7260669" cy="7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Beginners are vulnerable to financial losses and fraudulent schemes due to lack of awareness. </a:t>
            </a:r>
            <a:r>
              <a:rPr lang="en-US" sz="1650">
                <a:solidFill>
                  <a:srgbClr val="2B3541"/>
                </a:solidFill>
                <a:latin typeface="Funnel Sans"/>
              </a:rPr>
              <a:t>75% of first-time traders quit after early financial loss.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0667" y="908328"/>
            <a:ext cx="7535466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Solution: Wealth Arena's Unique Approach</a:t>
            </a:r>
            <a:endParaRPr lang="en-US" sz="40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67" y="2519720"/>
            <a:ext cx="1091565" cy="1309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474" y="2737961"/>
            <a:ext cx="258032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Customized Learning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7600474" y="3189923"/>
            <a:ext cx="6225659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Educational resources tailored to user profiles and progress.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67" y="3829526"/>
            <a:ext cx="1091565" cy="1309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474" y="4047768"/>
            <a:ext cx="256841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 Chatbot Support</a:t>
            </a:r>
            <a:endParaRPr lang="en-US" sz="2000"/>
          </a:p>
        </p:txBody>
      </p:sp>
      <p:sp>
        <p:nvSpPr>
          <p:cNvPr id="9" name="Text 4"/>
          <p:cNvSpPr/>
          <p:nvPr/>
        </p:nvSpPr>
        <p:spPr>
          <a:xfrm>
            <a:off x="7600474" y="4499729"/>
            <a:ext cx="6225659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Instant, accurate answers to trading questions and concepts.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67" y="5139333"/>
            <a:ext cx="1091565" cy="15871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474" y="5357574"/>
            <a:ext cx="256841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Gamified Simulation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>
          <a:xfrm>
            <a:off x="7600474" y="5809536"/>
            <a:ext cx="6225659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Reinforcement Learning-powered Game Arena for risk-free practice.</a:t>
            </a:r>
            <a:endParaRPr lang="en-US" sz="1700"/>
          </a:p>
        </p:txBody>
      </p:sp>
      <p:sp>
        <p:nvSpPr>
          <p:cNvPr id="13" name="Text 7"/>
          <p:cNvSpPr/>
          <p:nvPr/>
        </p:nvSpPr>
        <p:spPr>
          <a:xfrm>
            <a:off x="6290667" y="6736811"/>
            <a:ext cx="7535466" cy="1159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B3541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Value Articulation: Learn → Play → Grow</a:t>
            </a:r>
          </a:p>
          <a:p>
            <a:pPr>
              <a:lnSpc>
                <a:spcPts val="2750"/>
              </a:lnSpc>
            </a:pPr>
            <a:r>
              <a:rPr lang="en-US" sz="1700">
                <a:solidFill>
                  <a:srgbClr val="2B3541"/>
                </a:solidFill>
                <a:latin typeface="Funnel Sans"/>
              </a:rPr>
              <a:t>Only app combining :</a:t>
            </a:r>
          </a:p>
          <a:p>
            <a:pPr>
              <a:lnSpc>
                <a:spcPts val="2750"/>
              </a:lnSpc>
            </a:pPr>
            <a:r>
              <a:rPr lang="en-US" sz="1700" b="1">
                <a:solidFill>
                  <a:srgbClr val="2B3541"/>
                </a:solidFill>
                <a:latin typeface="Funnel Sans"/>
              </a:rPr>
              <a:t>Financial Education + RL Simulation + AI Chatbot + Personalized Learning</a:t>
            </a:r>
            <a:endParaRPr lang="en-US" b="1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98653BFB-D3CA-8796-CBE9-7403DC1E4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7241"/>
            <a:ext cx="7601610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System Architecture</a:t>
            </a:r>
            <a:endParaRPr lang="en-US" sz="4400">
              <a:latin typeface="Funnel Display"/>
              <a:ea typeface="Calibri"/>
              <a:cs typeface="Calibri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7" y="1595735"/>
            <a:ext cx="7407762" cy="5278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91234" y="3993550"/>
            <a:ext cx="1195079" cy="77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Architecture</a:t>
            </a: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4793007" y="2123492"/>
            <a:ext cx="2117527" cy="461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Mobile / Web Apps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4949761" y="2584634"/>
            <a:ext cx="1777893" cy="43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React Native | Web UI | REST</a:t>
            </a:r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72843" y="2132759"/>
            <a:ext cx="1777893" cy="51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Azure and Airflow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1673037" y="2580903"/>
            <a:ext cx="1777893" cy="43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Azure App Service | Airflow | Azure Storage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59335" y="5605200"/>
            <a:ext cx="2404910" cy="514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50"/>
              </a:lnSpc>
            </a:pPr>
            <a:r>
              <a:rPr lang="en-US" sz="1600">
                <a:solidFill>
                  <a:srgbClr val="2B3541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RL Model (PPO &amp; SAC)</a:t>
            </a:r>
            <a:endParaRPr lang="en-US" sz="1600">
              <a:latin typeface="Funnel Display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72843" y="6053280"/>
            <a:ext cx="1777893" cy="43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PyTorch | Stable Baselines3 | PPO/SAC</a:t>
            </a:r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949761" y="5603158"/>
            <a:ext cx="1777893" cy="257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 Services</a:t>
            </a:r>
            <a:endParaRPr lang="en-US" sz="1600"/>
          </a:p>
        </p:txBody>
      </p:sp>
      <p:sp>
        <p:nvSpPr>
          <p:cNvPr id="12" name="Text 9"/>
          <p:cNvSpPr/>
          <p:nvPr/>
        </p:nvSpPr>
        <p:spPr>
          <a:xfrm>
            <a:off x="4845259" y="6055473"/>
            <a:ext cx="1986898" cy="39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Python | Background Workers | Prometheus Monitoring</a:t>
            </a:r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708589" y="3818419"/>
            <a:ext cx="1816758" cy="257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APIs</a:t>
            </a:r>
            <a:endParaRPr lang="en-US" sz="1600"/>
          </a:p>
        </p:txBody>
      </p:sp>
      <p:sp>
        <p:nvSpPr>
          <p:cNvPr id="14" name="Text 11"/>
          <p:cNvSpPr/>
          <p:nvPr/>
        </p:nvSpPr>
        <p:spPr>
          <a:xfrm>
            <a:off x="5708589" y="4244610"/>
            <a:ext cx="1816758" cy="43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REST | OpenAPI | JWT Security</a:t>
            </a:r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56551" y="3815073"/>
            <a:ext cx="1816757" cy="257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Chatbot Engine</a:t>
            </a: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956551" y="4228199"/>
            <a:ext cx="1816757" cy="43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200">
                <a:solidFill>
                  <a:srgbClr val="2B3541"/>
                </a:solidFill>
                <a:ea typeface="+mn-lt"/>
                <a:cs typeface="+mn-lt"/>
              </a:rPr>
              <a:t>FastAPI | Llama-3 (Groq) | ChromaDB (RAG)</a:t>
            </a:r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37724" y="7155180"/>
            <a:ext cx="6867661" cy="274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robust architecture ensures seamless learning and simulation experiences.</a:t>
            </a:r>
            <a:endParaRPr lang="en-US" sz="1400"/>
          </a:p>
        </p:txBody>
      </p:sp>
      <p:sp>
        <p:nvSpPr>
          <p:cNvPr id="18" name="AutoShape 2" descr="Image of ">
            <a:extLst>
              <a:ext uri="{FF2B5EF4-FFF2-40B4-BE49-F238E27FC236}">
                <a16:creationId xmlns:a16="http://schemas.microsoft.com/office/drawing/2014/main" id="{7549BFDB-7332-3733-CC0F-158D42F6D7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11815" y="40828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55BFF5-5010-BA17-5618-9A8A3A89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016"/>
          <a:stretch>
            <a:fillRect/>
          </a:stretch>
        </p:blipFill>
        <p:spPr>
          <a:xfrm>
            <a:off x="8662964" y="0"/>
            <a:ext cx="596743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DB7593-E71C-75AA-2AAF-0443049F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1B4DFA-05D6-DFA3-33F9-2373082FA130}"/>
              </a:ext>
            </a:extLst>
          </p:cNvPr>
          <p:cNvSpPr/>
          <p:nvPr/>
        </p:nvSpPr>
        <p:spPr>
          <a:xfrm>
            <a:off x="832041" y="874760"/>
            <a:ext cx="12823064" cy="67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 Results &amp; Metrics                        </a:t>
            </a:r>
            <a:endParaRPr lang="en-US" sz="2800">
              <a:solidFill>
                <a:srgbClr val="051D3A"/>
              </a:solidFill>
              <a:latin typeface="Funnel Display"/>
              <a:cs typeface="heebo ligh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B74A55F-BCDC-DFFC-47FA-133E0D84E60A}"/>
              </a:ext>
            </a:extLst>
          </p:cNvPr>
          <p:cNvSpPr/>
          <p:nvPr/>
        </p:nvSpPr>
        <p:spPr>
          <a:xfrm>
            <a:off x="837724" y="3110270"/>
            <a:ext cx="5973384" cy="1426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>
                <a:latin typeface="Funnel Display"/>
              </a:rPr>
              <a:t>App UI &amp; Chatbot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Intuitive dashboard with real-time chatbot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responses. Personalized learning paths in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development.</a:t>
            </a:r>
            <a:endParaRPr lang="en-US">
              <a:latin typeface="Funnel Display"/>
            </a:endParaRPr>
          </a:p>
          <a:p>
            <a:pPr>
              <a:lnSpc>
                <a:spcPts val="2750"/>
              </a:lnSpc>
            </a:pPr>
            <a:endParaRPr lang="en-US" sz="2200">
              <a:solidFill>
                <a:srgbClr val="051D3A"/>
              </a:solidFill>
              <a:latin typeface="Funnel Display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4D7142D-2CF8-94CA-1693-7F12E10DA016}"/>
              </a:ext>
            </a:extLst>
          </p:cNvPr>
          <p:cNvSpPr/>
          <p:nvPr/>
        </p:nvSpPr>
        <p:spPr>
          <a:xfrm>
            <a:off x="8109475" y="3116301"/>
            <a:ext cx="6185535" cy="142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</a:pPr>
            <a:r>
              <a:rPr lang="en-US" sz="2400" b="1">
                <a:latin typeface="Funnel Display"/>
              </a:rPr>
              <a:t>RL Model</a:t>
            </a:r>
          </a:p>
          <a:p>
            <a:pPr>
              <a:buSzPct val="100000"/>
            </a:pPr>
            <a:r>
              <a:rPr lang="en-US" sz="2200" b="1">
                <a:solidFill>
                  <a:srgbClr val="2B3541"/>
                </a:solidFill>
                <a:latin typeface="Funnel Display"/>
                <a:ea typeface="+mn-lt"/>
                <a:cs typeface="+mn-lt"/>
              </a:rPr>
              <a:t>5</a:t>
            </a:r>
            <a:r>
              <a:rPr lang="en-US" sz="2200">
                <a:solidFill>
                  <a:srgbClr val="2B3541"/>
                </a:solidFill>
                <a:latin typeface="Funnel Display"/>
                <a:ea typeface="+mn-lt"/>
                <a:cs typeface="+mn-lt"/>
              </a:rPr>
              <a:t> RL agents developed for each asset class. Meta-controller optimizes trading decisions with promising early results.</a:t>
            </a:r>
            <a:endParaRPr lang="en-US" sz="2200">
              <a:latin typeface="Funnel Display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ts val="3000"/>
              </a:lnSpc>
              <a:buSzPct val="100000"/>
              <a:buFont typeface="Arial"/>
              <a:buChar char="•"/>
            </a:pPr>
            <a:endParaRPr lang="en-US" sz="1850">
              <a:solidFill>
                <a:srgbClr val="2B3541"/>
              </a:solidFill>
              <a:latin typeface="Funnel Display" panose="020B0604020202020204" charset="0"/>
              <a:ea typeface="Calibri"/>
              <a:cs typeface="Calibri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9C34819-480A-E56D-F8C3-E88064551BA8}"/>
              </a:ext>
            </a:extLst>
          </p:cNvPr>
          <p:cNvSpPr/>
          <p:nvPr/>
        </p:nvSpPr>
        <p:spPr>
          <a:xfrm>
            <a:off x="832041" y="5931964"/>
            <a:ext cx="6162958" cy="104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>
                <a:latin typeface="Funnel Display"/>
              </a:rPr>
              <a:t>Extensive Codebase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Robust architecture with </a:t>
            </a:r>
            <a:r>
              <a:rPr lang="en-US" sz="2200" b="1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404,425 lines </a:t>
            </a:r>
          </a:p>
          <a:p>
            <a:r>
              <a:rPr lang="en-US" sz="2200" b="1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of code </a:t>
            </a:r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across frontend, backend, </a:t>
            </a:r>
          </a:p>
          <a:p>
            <a:r>
              <a:rPr lang="en-US" sz="2200">
                <a:solidFill>
                  <a:srgbClr val="051D3A"/>
                </a:solidFill>
                <a:latin typeface="Funnel Display"/>
                <a:ea typeface="+mn-lt"/>
                <a:cs typeface="+mn-lt"/>
              </a:rPr>
              <a:t>and ML components.</a:t>
            </a:r>
            <a:endParaRPr lang="en-US">
              <a:latin typeface="Funnel Display"/>
            </a:endParaRPr>
          </a:p>
          <a:p>
            <a:pPr>
              <a:lnSpc>
                <a:spcPts val="2750"/>
              </a:lnSpc>
            </a:pPr>
            <a:endParaRPr lang="en-US" sz="2200">
              <a:solidFill>
                <a:srgbClr val="051D3A"/>
              </a:solidFill>
              <a:latin typeface="Funnel Display" panose="020B0604020202020204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44F308F-D9F2-6248-76C1-72CB7A0297D0}"/>
              </a:ext>
            </a:extLst>
          </p:cNvPr>
          <p:cNvSpPr/>
          <p:nvPr/>
        </p:nvSpPr>
        <p:spPr>
          <a:xfrm>
            <a:off x="8108952" y="5929330"/>
            <a:ext cx="6173179" cy="142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>
                <a:latin typeface="Funnel Display"/>
              </a:rPr>
              <a:t>Market Coverage</a:t>
            </a:r>
          </a:p>
          <a:p>
            <a:r>
              <a:rPr lang="en-US" sz="2200">
                <a:solidFill>
                  <a:srgbClr val="000000"/>
                </a:solidFill>
                <a:latin typeface="Funnel Display"/>
                <a:ea typeface="+mn-lt"/>
                <a:cs typeface="+mn-lt"/>
              </a:rPr>
              <a:t>Comprehensive simulation environment covering Stocks, Cryptos, Forex, ETFs, and Commodities with real-time indicators.</a:t>
            </a:r>
            <a:endParaRPr lang="en-US" sz="2200">
              <a:latin typeface="Funnel Display"/>
            </a:endParaRPr>
          </a:p>
          <a:p>
            <a:endParaRPr lang="en-US" sz="2400">
              <a:solidFill>
                <a:srgbClr val="000000"/>
              </a:solidFill>
              <a:latin typeface="Funnel Display" panose="020B0604020202020204" charset="0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9E2ABF-6595-71F9-9A6B-3ABE62D4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24" t="13174" r="12293" b="10576"/>
          <a:stretch>
            <a:fillRect/>
          </a:stretch>
        </p:blipFill>
        <p:spPr>
          <a:xfrm>
            <a:off x="832041" y="1959831"/>
            <a:ext cx="1074404" cy="1145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EE11A6-BBC4-AA23-9AD7-BC6D8D8C6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11" t="10630" r="13169" b="10630"/>
          <a:stretch>
            <a:fillRect/>
          </a:stretch>
        </p:blipFill>
        <p:spPr>
          <a:xfrm>
            <a:off x="832041" y="4834451"/>
            <a:ext cx="1074404" cy="10619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A67EA5-A1C3-5A78-6179-3BD6AD68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00" t="6616" r="8974" b="10630"/>
          <a:stretch>
            <a:fillRect/>
          </a:stretch>
        </p:blipFill>
        <p:spPr>
          <a:xfrm>
            <a:off x="8102901" y="1967400"/>
            <a:ext cx="1074404" cy="1129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1B8B05-50A8-810A-8E18-AF2B8F614E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448" t="5983" r="13390" b="8689"/>
          <a:stretch>
            <a:fillRect/>
          </a:stretch>
        </p:blipFill>
        <p:spPr>
          <a:xfrm>
            <a:off x="8102901" y="4827365"/>
            <a:ext cx="1074404" cy="11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0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04317"/>
            <a:ext cx="7468553" cy="72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Vision for the </a:t>
            </a:r>
            <a:r>
              <a:rPr lang="en-US" sz="4400" dirty="0">
                <a:solidFill>
                  <a:srgbClr val="051D3A"/>
                </a:solidFill>
                <a:latin typeface="Funnel Display"/>
                <a:ea typeface="Funnel Display" pitchFamily="34" charset="-122"/>
                <a:cs typeface="Funnel Display" pitchFamily="34" charset="-120"/>
              </a:rPr>
              <a:t>Future</a:t>
            </a:r>
            <a:endParaRPr lang="en-US" sz="4400" dirty="0">
              <a:latin typeface="Funnel Display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6055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goal is to create a fully functional, gamified trading platform where users can </a:t>
            </a:r>
            <a:r>
              <a:rPr lang="en-US" sz="1850" b="1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simulate, learn, and confidently invest</a:t>
            </a: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without real-world risk.</a:t>
            </a:r>
            <a:endParaRPr lang="en-US" sz="1850"/>
          </a:p>
        </p:txBody>
      </p:sp>
      <p:sp>
        <p:nvSpPr>
          <p:cNvPr id="5" name="Shape 2"/>
          <p:cNvSpPr/>
          <p:nvPr/>
        </p:nvSpPr>
        <p:spPr>
          <a:xfrm>
            <a:off x="6324124" y="4023836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1059" y="4270772"/>
            <a:ext cx="2862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Educational Adoption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6571059" y="476631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Becoming the go-to platform for financial literacy.</a:t>
            </a:r>
            <a:endParaRPr lang="en-US" sz="1850"/>
          </a:p>
        </p:txBody>
      </p:sp>
      <p:sp>
        <p:nvSpPr>
          <p:cNvPr id="8" name="Shape 5"/>
          <p:cNvSpPr/>
          <p:nvPr/>
        </p:nvSpPr>
        <p:spPr>
          <a:xfrm>
            <a:off x="10178058" y="4023836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24993" y="42707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Reach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10424993" y="476631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Empowering millions of new investors globally.</a:t>
            </a:r>
            <a:endParaRPr lang="en-US" sz="185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D5D798FE-2CD6-E738-F7CB-357964FDF435}"/>
              </a:ext>
            </a:extLst>
          </p:cNvPr>
          <p:cNvSpPr/>
          <p:nvPr/>
        </p:nvSpPr>
        <p:spPr>
          <a:xfrm>
            <a:off x="6324124" y="6048494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A1EA540-5116-35FE-087A-1A230838A285}"/>
              </a:ext>
            </a:extLst>
          </p:cNvPr>
          <p:cNvSpPr/>
          <p:nvPr/>
        </p:nvSpPr>
        <p:spPr>
          <a:xfrm>
            <a:off x="6571059" y="6295430"/>
            <a:ext cx="2862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Market Impact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C17D81B5-365D-49AC-7274-7A9174A45AC9}"/>
              </a:ext>
            </a:extLst>
          </p:cNvPr>
          <p:cNvSpPr/>
          <p:nvPr/>
        </p:nvSpPr>
        <p:spPr>
          <a:xfrm>
            <a:off x="6571059" y="679096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Fostering a generation of confident, informed traders.</a:t>
            </a:r>
            <a:endParaRPr lang="en-US" sz="1850"/>
          </a:p>
          <a:p>
            <a:pPr marL="0" indent="0" algn="l">
              <a:lnSpc>
                <a:spcPts val="3000"/>
              </a:lnSpc>
              <a:buNone/>
            </a:pPr>
            <a:endParaRPr lang="en-US" sz="1850"/>
          </a:p>
        </p:txBody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F2C57FDD-F72A-9CE4-C5B8-CFDF0D6CC68B}"/>
              </a:ext>
            </a:extLst>
          </p:cNvPr>
          <p:cNvSpPr/>
          <p:nvPr/>
        </p:nvSpPr>
        <p:spPr>
          <a:xfrm>
            <a:off x="10178058" y="6048494"/>
            <a:ext cx="3614618" cy="1755458"/>
          </a:xfrm>
          <a:prstGeom prst="roundRect">
            <a:avLst>
              <a:gd name="adj" fmla="val 32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BE73A20-2D28-9404-5240-406CBB3FC9B0}"/>
              </a:ext>
            </a:extLst>
          </p:cNvPr>
          <p:cNvSpPr/>
          <p:nvPr/>
        </p:nvSpPr>
        <p:spPr>
          <a:xfrm>
            <a:off x="10424993" y="6295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latin typeface="Funnel Display" panose="020B0604020202020204" charset="0"/>
              </a:rPr>
              <a:t>Partner with FinTech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2433AE2-2FFF-1CE1-D6C5-A89198129544}"/>
              </a:ext>
            </a:extLst>
          </p:cNvPr>
          <p:cNvSpPr/>
          <p:nvPr/>
        </p:nvSpPr>
        <p:spPr>
          <a:xfrm>
            <a:off x="10424993" y="679096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i="1">
                <a:latin typeface="Funnel Display" panose="020B0604020202020204" charset="0"/>
              </a:rPr>
              <a:t>Launch trading option in-app.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Harshavardhan Reddy</dc:creator>
  <cp:revision>138</cp:revision>
  <dcterms:created xsi:type="dcterms:W3CDTF">2025-11-14T16:38:26Z</dcterms:created>
  <dcterms:modified xsi:type="dcterms:W3CDTF">2025-12-05T16:57:48Z</dcterms:modified>
</cp:coreProperties>
</file>